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0" r:id="rId2"/>
    <p:sldMasterId id="2147483696" r:id="rId3"/>
    <p:sldMasterId id="2147483705" r:id="rId4"/>
    <p:sldMasterId id="2147483709" r:id="rId5"/>
    <p:sldMasterId id="2147483692" r:id="rId6"/>
  </p:sldMasterIdLst>
  <p:sldIdLst>
    <p:sldId id="256" r:id="rId7"/>
    <p:sldId id="258" r:id="rId8"/>
    <p:sldId id="259" r:id="rId9"/>
    <p:sldId id="260" r:id="rId10"/>
    <p:sldId id="261" r:id="rId11"/>
    <p:sldId id="262" r:id="rId12"/>
  </p:sldIdLst>
  <p:sldSz cx="9601200" cy="12801600" type="A3"/>
  <p:notesSz cx="6858000" cy="9144000"/>
  <p:defaultTextStyle>
    <a:defPPr>
      <a:defRPr lang="en-US"/>
    </a:defPPr>
    <a:lvl1pPr marL="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7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05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22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40" algn="l" defTabSz="4571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/>
    <p:restoredTop sz="94762"/>
  </p:normalViewPr>
  <p:slideViewPr>
    <p:cSldViewPr snapToGrid="0">
      <p:cViewPr varScale="1">
        <p:scale>
          <a:sx n="52" d="100"/>
          <a:sy n="52" d="100"/>
        </p:scale>
        <p:origin x="32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040004D-C8B5-CAA9-7FC5-F0EB3027B6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8A2BF03-278F-FDCB-596B-349ADB495D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7FEADA-BD52-3EFE-2A55-E0257D220249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093B470-7715-735E-D884-1F65DF73B2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F233B7D-2BCF-B71C-75C3-3ABDCA1201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253467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BE98AC-2EBA-5A9C-B960-383CB6792E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8616E97-E249-7C2A-9B32-B1EB6FC1A5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EDEC7AB-0F67-6811-0644-BED5625F98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955BF1D-9FC0-CE44-F365-2B654B4762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AE2D117-3517-6DCE-E68D-BE1C2BCB91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B8815D3-55F8-1EDA-B00B-80529A84E4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4EB7B52-D3A8-5F04-4010-58C1399045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D9C620-6DEE-4667-03E1-D0F0FC85003D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07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47AB75E-5544-9B19-92ED-5E6F54DD5D0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754833B-8FEA-7664-1D27-607D19C8B7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20DB73-DB9E-81CB-B6F6-16955F2308E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274476" y="9241135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4DA0F23-E6E0-A7B1-E07B-7EB53E11AB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31383B6-E972-0D3C-2E33-C37A719F8E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7D2C4BA-031A-B763-F54E-4C9AB42C38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EF10D09-BC8B-DCA8-4498-5ED30EC2A7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244CD7-6651-6C7D-C6C1-CB2C7C23D14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A44774E-B2D0-790C-3C7C-CCDF7A9A06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37334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258437" y="9233041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A31159C-0CF1-3ADA-F59D-E321970715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C1BEFC-1828-EB03-5BF4-DE50553A182A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8E41D99-67F4-15B9-DFAF-791E64DE5C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93857" y="7651249"/>
            <a:ext cx="2003425" cy="2003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572B576-D1ED-D575-8A62-A8404E941B3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2467" y="10691241"/>
            <a:ext cx="3806207" cy="11431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6E452A3-F24E-5D3C-F0CB-99BF89D4A3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23806" y="976190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7FFC9F6-C211-E7EB-9AED-29530D1FCD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423DBBB-D522-B540-B117-BADA9CF33E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DB4694-AEC6-457B-119B-5522307034AA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9310FF-6D4D-8ED2-BBEE-B245DDD6C3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676361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3321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AAD9EA5B-4641-6350-068A-9A22EE1EA09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975" y="5942822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0F017-45E2-F87A-2F95-2FCBD567CAE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2998" y="9226964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7F59895-F447-35D7-E22F-C55A2BB52CA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91397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CE5544B-4E5B-71FC-88D1-D57975CA1A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92196" y="9226963"/>
            <a:ext cx="1629691" cy="158568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8997" y="8159112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2C55E6E0-841C-992B-4CBF-A9596EDF74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684575E-EB8A-6FDB-151B-4FC473826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DFFF9E-DEBF-4859-543A-ED9038DF170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A62DC3B-973B-702D-6860-02CC1BB82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0CB4D70-0D14-F2BB-864A-6DAA4187841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57900" y="9148343"/>
            <a:ext cx="3150302" cy="2761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87162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014E13C-C9EB-90A4-7B3F-C559CAB953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59636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0879D6A-479B-423E-50D3-53FFAB5010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Picture Placeholder 21">
            <a:extLst>
              <a:ext uri="{FF2B5EF4-FFF2-40B4-BE49-F238E27FC236}">
                <a16:creationId xmlns:a16="http://schemas.microsoft.com/office/drawing/2014/main" id="{5529288A-89B9-82F3-59E2-170A1DC3B9F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38C5316-7A87-E37D-F183-E6F4258C34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9CBFA8E-701D-9138-BE01-BD11CB281A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566F9F-4C99-7C66-AF91-D3370F491BA2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4F4DD2A-CEB0-A557-5717-127DB03E91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3725" y="5813286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2042356-BC07-5D33-38FC-E2FD6540DF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3726" y="8993307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DAA7834-F0F3-B050-FF50-A2BAE63371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17823" y="7795266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49EF6DE-5540-B921-A9EB-0AADB005BC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45627" y="5341262"/>
            <a:ext cx="2939143" cy="3693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Speakers: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27E9569-E2D5-E5C0-3D89-AFC50074EC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7822" y="10932524"/>
            <a:ext cx="2939143" cy="10419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Name</a:t>
            </a:r>
          </a:p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0457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B2418F6-BA49-CDD0-81C3-44DB6BAD36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706" y="1063630"/>
            <a:ext cx="4093349" cy="2711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6469" y="8955968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F7318D5-D180-BD16-D6D9-6552875F54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0685" y="6011056"/>
            <a:ext cx="3266038" cy="57269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marL="0" marR="0" lvl="0" indent="0" algn="l" defTabSz="91441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Body Text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746AB50-34D5-D56C-CCBA-51A4C7270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706" y="3876636"/>
            <a:ext cx="4093349" cy="70262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BA39CE-C9A3-9356-1D6F-CD016D4578C4}"/>
              </a:ext>
            </a:extLst>
          </p:cNvPr>
          <p:cNvCxnSpPr/>
          <p:nvPr userDrawn="1"/>
        </p:nvCxnSpPr>
        <p:spPr>
          <a:xfrm>
            <a:off x="256835" y="3775240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8AF8763-8475-1AF3-6E93-9F0EE19235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8702" y="8955968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2F9651A5-8EAE-0725-1009-155C54051B1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420" y="1833467"/>
            <a:ext cx="5881780" cy="3940235"/>
          </a:xfrm>
          <a:custGeom>
            <a:avLst/>
            <a:gdLst>
              <a:gd name="connsiteX0" fmla="*/ 0 w 2611438"/>
              <a:gd name="connsiteY0" fmla="*/ 0 h 2168525"/>
              <a:gd name="connsiteX1" fmla="*/ 2611438 w 2611438"/>
              <a:gd name="connsiteY1" fmla="*/ 0 h 2168525"/>
              <a:gd name="connsiteX2" fmla="*/ 2611438 w 2611438"/>
              <a:gd name="connsiteY2" fmla="*/ 2168525 h 2168525"/>
              <a:gd name="connsiteX3" fmla="*/ 0 w 2611438"/>
              <a:gd name="connsiteY3" fmla="*/ 2168525 h 2168525"/>
              <a:gd name="connsiteX4" fmla="*/ 0 w 2611438"/>
              <a:gd name="connsiteY4" fmla="*/ 0 h 2168525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2168525 h 3762193"/>
              <a:gd name="connsiteX4" fmla="*/ 0 w 2663690"/>
              <a:gd name="connsiteY4" fmla="*/ 0 h 3762193"/>
              <a:gd name="connsiteX0" fmla="*/ 0 w 2663690"/>
              <a:gd name="connsiteY0" fmla="*/ 0 h 3762193"/>
              <a:gd name="connsiteX1" fmla="*/ 2611438 w 2663690"/>
              <a:gd name="connsiteY1" fmla="*/ 0 h 3762193"/>
              <a:gd name="connsiteX2" fmla="*/ 2663690 w 2663690"/>
              <a:gd name="connsiteY2" fmla="*/ 3762193 h 3762193"/>
              <a:gd name="connsiteX3" fmla="*/ 0 w 2663690"/>
              <a:gd name="connsiteY3" fmla="*/ 0 h 3762193"/>
              <a:gd name="connsiteX0" fmla="*/ 0 w 2663690"/>
              <a:gd name="connsiteY0" fmla="*/ 2142309 h 5904502"/>
              <a:gd name="connsiteX1" fmla="*/ 2506935 w 2663690"/>
              <a:gd name="connsiteY1" fmla="*/ 0 h 5904502"/>
              <a:gd name="connsiteX2" fmla="*/ 2663690 w 2663690"/>
              <a:gd name="connsiteY2" fmla="*/ 5904502 h 5904502"/>
              <a:gd name="connsiteX3" fmla="*/ 0 w 2663690"/>
              <a:gd name="connsiteY3" fmla="*/ 2142309 h 5904502"/>
              <a:gd name="connsiteX0" fmla="*/ 0 w 3238456"/>
              <a:gd name="connsiteY0" fmla="*/ 3187338 h 5904502"/>
              <a:gd name="connsiteX1" fmla="*/ 3081701 w 3238456"/>
              <a:gd name="connsiteY1" fmla="*/ 0 h 5904502"/>
              <a:gd name="connsiteX2" fmla="*/ 3238456 w 3238456"/>
              <a:gd name="connsiteY2" fmla="*/ 5904502 h 5904502"/>
              <a:gd name="connsiteX3" fmla="*/ 0 w 3238456"/>
              <a:gd name="connsiteY3" fmla="*/ 3187338 h 5904502"/>
              <a:gd name="connsiteX0" fmla="*/ 0 w 6026812"/>
              <a:gd name="connsiteY0" fmla="*/ 1979427 h 5904502"/>
              <a:gd name="connsiteX1" fmla="*/ 5870057 w 6026812"/>
              <a:gd name="connsiteY1" fmla="*/ 0 h 5904502"/>
              <a:gd name="connsiteX2" fmla="*/ 6026812 w 6026812"/>
              <a:gd name="connsiteY2" fmla="*/ 5904502 h 5904502"/>
              <a:gd name="connsiteX3" fmla="*/ 0 w 6026812"/>
              <a:gd name="connsiteY3" fmla="*/ 1979427 h 5904502"/>
              <a:gd name="connsiteX0" fmla="*/ 0 w 5870057"/>
              <a:gd name="connsiteY0" fmla="*/ 1979427 h 3940235"/>
              <a:gd name="connsiteX1" fmla="*/ 5870057 w 5870057"/>
              <a:gd name="connsiteY1" fmla="*/ 0 h 3940235"/>
              <a:gd name="connsiteX2" fmla="*/ 5868768 w 5870057"/>
              <a:gd name="connsiteY2" fmla="*/ 3940235 h 3940235"/>
              <a:gd name="connsiteX3" fmla="*/ 0 w 5870057"/>
              <a:gd name="connsiteY3" fmla="*/ 1979427 h 3940235"/>
              <a:gd name="connsiteX0" fmla="*/ 0 w 5881780"/>
              <a:gd name="connsiteY0" fmla="*/ 1973565 h 3940235"/>
              <a:gd name="connsiteX1" fmla="*/ 5881780 w 5881780"/>
              <a:gd name="connsiteY1" fmla="*/ 0 h 3940235"/>
              <a:gd name="connsiteX2" fmla="*/ 5880491 w 5881780"/>
              <a:gd name="connsiteY2" fmla="*/ 3940235 h 3940235"/>
              <a:gd name="connsiteX3" fmla="*/ 0 w 5881780"/>
              <a:gd name="connsiteY3" fmla="*/ 1973565 h 394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1780" h="3940235">
                <a:moveTo>
                  <a:pt x="0" y="1973565"/>
                </a:moveTo>
                <a:lnTo>
                  <a:pt x="5881780" y="0"/>
                </a:lnTo>
                <a:cubicBezTo>
                  <a:pt x="5881350" y="1313412"/>
                  <a:pt x="5880921" y="2626823"/>
                  <a:pt x="5880491" y="3940235"/>
                </a:cubicBezTo>
                <a:lnTo>
                  <a:pt x="0" y="1973565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8E6C27D-98D0-4063-2849-453BEE44AC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6835" y="5515118"/>
            <a:ext cx="5055393" cy="3166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A375E3B-C4AA-0C46-F560-C2796769A9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835" y="4812491"/>
            <a:ext cx="5029522" cy="702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43309DB-AECD-DCCD-46B0-41B38ED5E6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68702" y="9796525"/>
            <a:ext cx="2743526" cy="12151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</p:spTree>
    <p:extLst>
      <p:ext uri="{BB962C8B-B14F-4D97-AF65-F5344CB8AC3E}">
        <p14:creationId xmlns:p14="http://schemas.microsoft.com/office/powerpoint/2010/main" val="245783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CAFA57A-DE68-BCC3-08B4-9AEA097D1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1562" y="9226964"/>
            <a:ext cx="1887340" cy="182880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B15644B-2E1A-6281-5713-356EB007F1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1562" y="1063630"/>
            <a:ext cx="4180438" cy="21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venir Book" panose="02000503020000020003" pitchFamily="2" charset="0"/>
                <a:ea typeface="Verdana" panose="020B0604030504040204" pitchFamily="34" charset="0"/>
                <a:cs typeface="ITFDEVANAGARI-BOOK" panose="02000000000000000000" pitchFamily="2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CLICK TO ADD PROJECT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785E38-B098-292F-68DA-92D0B971D0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1639" y="9337049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Full Name</a:t>
            </a:r>
            <a:br>
              <a:rPr lang="en-GB" dirty="0"/>
            </a:br>
            <a:r>
              <a:rPr lang="en-GB" dirty="0"/>
              <a:t>Title, Company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54614CD-E029-C1AB-A35F-BEB1046B30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61639" y="10159145"/>
            <a:ext cx="2743526" cy="822096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Bio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B0EE9C1-A207-072D-1C2C-510D188419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68270" y="9049970"/>
            <a:ext cx="3518795" cy="26772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7D6B5D2-7AC4-7F6C-E83B-47B3B6FB08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1562" y="3417075"/>
            <a:ext cx="4180438" cy="49198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56B5623-1B78-6A90-9CCD-58831B38A8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1562" y="3971712"/>
            <a:ext cx="4180438" cy="5157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LOCATION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A939D0-C4BB-7A96-A651-26621F7182BF}"/>
              </a:ext>
            </a:extLst>
          </p:cNvPr>
          <p:cNvCxnSpPr/>
          <p:nvPr userDrawn="1"/>
        </p:nvCxnSpPr>
        <p:spPr>
          <a:xfrm>
            <a:off x="318052" y="3302774"/>
            <a:ext cx="425394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D36A223-FDE6-C6CD-406B-30253AC2D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563" y="4900246"/>
            <a:ext cx="4790037" cy="4080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1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>
              <a:buNone/>
              <a:defRPr/>
            </a:lvl2pPr>
          </a:lstStyle>
          <a:p>
            <a:pPr lvl="0"/>
            <a:r>
              <a:rPr lang="en-GB" dirty="0"/>
              <a:t>Body Text</a:t>
            </a:r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DF7BFE19-21AF-0682-BFCF-064F58BA74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72000" y="1455323"/>
            <a:ext cx="7944271" cy="7289577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2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9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2068646"/>
            <a:ext cx="4008949" cy="1073295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14" name="Picture 1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DC6C3F0-3817-6C74-961D-0AFE821290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EB8E73-8779-D5D4-E3CF-ACA76DE48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8" b="5288"/>
          <a:stretch/>
        </p:blipFill>
        <p:spPr>
          <a:xfrm>
            <a:off x="0" y="0"/>
            <a:ext cx="9601200" cy="640484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45A0517-C6CD-240A-C4C8-A3C7B16BFC79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3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48" r:id="rId2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715D856-7EEF-E0EF-9F95-A0FE211F2F25}"/>
              </a:ext>
            </a:extLst>
          </p:cNvPr>
          <p:cNvSpPr/>
          <p:nvPr userDrawn="1"/>
        </p:nvSpPr>
        <p:spPr>
          <a:xfrm>
            <a:off x="5669464" y="3792752"/>
            <a:ext cx="6708415" cy="6708415"/>
          </a:xfrm>
          <a:prstGeom prst="ellipse">
            <a:avLst/>
          </a:prstGeom>
          <a:solidFill>
            <a:schemeClr val="accent4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11" name="Picture 1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5FFA1B2-F5EF-90E0-222C-88EACB1495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F8BB20-4D31-8B22-B1E1-CC7827B225CE}"/>
              </a:ext>
            </a:extLst>
          </p:cNvPr>
          <p:cNvSpPr/>
          <p:nvPr userDrawn="1"/>
        </p:nvSpPr>
        <p:spPr>
          <a:xfrm>
            <a:off x="-2" y="726899"/>
            <a:ext cx="8479442" cy="1730479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 w="60325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>
              <a:solidFill>
                <a:srgbClr val="00B0F0"/>
              </a:solidFill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F8856-07C8-01BA-EBFA-2FC571663E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817" b="2817"/>
          <a:stretch/>
        </p:blipFill>
        <p:spPr>
          <a:xfrm>
            <a:off x="0" y="0"/>
            <a:ext cx="9601200" cy="5923417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8C6706-7A00-E697-0319-BAC9A1F3AF7B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9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170D50-405A-15FB-82EA-59D8822B0587}"/>
              </a:ext>
            </a:extLst>
          </p:cNvPr>
          <p:cNvSpPr/>
          <p:nvPr userDrawn="1"/>
        </p:nvSpPr>
        <p:spPr>
          <a:xfrm>
            <a:off x="7681515" y="4515435"/>
            <a:ext cx="1919685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6E3AC6-0F0A-3AA5-7C32-4572090E6DFB}"/>
              </a:ext>
            </a:extLst>
          </p:cNvPr>
          <p:cNvSpPr/>
          <p:nvPr userDrawn="1"/>
        </p:nvSpPr>
        <p:spPr>
          <a:xfrm>
            <a:off x="4481722" y="7016222"/>
            <a:ext cx="9646179" cy="964617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11" name="Picture 1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5FFA1B2-F5EF-90E0-222C-88EACB1495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A41E521-A798-C613-4F08-301B10C900B8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127BFE-FC4E-DF1D-DDDD-254DFA3DDCF8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87659-A32F-19A7-1D72-D83983FE3DFB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9B84C6-F3D2-FC72-11D0-586F092FD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2817" b="2817"/>
          <a:stretch/>
        </p:blipFill>
        <p:spPr>
          <a:xfrm>
            <a:off x="0" y="0"/>
            <a:ext cx="9601200" cy="592341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83A4AD-3B81-F5E1-499C-D83201823A4D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85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46588-219D-6A59-7324-E1232BEAE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37" t="7439" r="159" b="1"/>
          <a:stretch/>
        </p:blipFill>
        <p:spPr>
          <a:xfrm>
            <a:off x="0" y="0"/>
            <a:ext cx="9623212" cy="4481607"/>
          </a:xfrm>
          <a:prstGeom prst="rect">
            <a:avLst/>
          </a:prstGeom>
        </p:spPr>
      </p:pic>
      <p:pic>
        <p:nvPicPr>
          <p:cNvPr id="14" name="Picture 1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DC6C3F0-3817-6C74-961D-0AFE821290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9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A90521-9B2B-0423-453F-CDA5147D8C16}"/>
              </a:ext>
            </a:extLst>
          </p:cNvPr>
          <p:cNvSpPr/>
          <p:nvPr userDrawn="1"/>
        </p:nvSpPr>
        <p:spPr>
          <a:xfrm>
            <a:off x="5592251" y="631344"/>
            <a:ext cx="4008949" cy="1217025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A84866-1900-DB33-D8E8-9A54BBC6FC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599" b="3663"/>
          <a:stretch/>
        </p:blipFill>
        <p:spPr>
          <a:xfrm>
            <a:off x="-22012" y="0"/>
            <a:ext cx="9623212" cy="4194528"/>
          </a:xfrm>
          <a:prstGeom prst="rect">
            <a:avLst/>
          </a:prstGeom>
        </p:spPr>
      </p:pic>
      <p:pic>
        <p:nvPicPr>
          <p:cNvPr id="14" name="Picture 1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4DC6C3F0-3817-6C74-961D-0AFE821290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375" y="11873869"/>
            <a:ext cx="3434612" cy="64065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2EF737-E3D8-E9CF-BB6D-D1B059044334}"/>
              </a:ext>
            </a:extLst>
          </p:cNvPr>
          <p:cNvCxnSpPr/>
          <p:nvPr userDrawn="1"/>
        </p:nvCxnSpPr>
        <p:spPr>
          <a:xfrm>
            <a:off x="-411480" y="11612880"/>
            <a:ext cx="585216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2C652C5-F5FC-1A3D-D10C-67C62686C414}"/>
              </a:ext>
            </a:extLst>
          </p:cNvPr>
          <p:cNvSpPr txBox="1">
            <a:spLocks/>
          </p:cNvSpPr>
          <p:nvPr userDrawn="1"/>
        </p:nvSpPr>
        <p:spPr>
          <a:xfrm>
            <a:off x="391563" y="11114600"/>
            <a:ext cx="5029522" cy="543723"/>
          </a:xfrm>
          <a:prstGeom prst="rect">
            <a:avLst/>
          </a:prstGeom>
        </p:spPr>
        <p:txBody>
          <a:bodyPr/>
          <a:lstStyle>
            <a:lvl1pPr marL="0" indent="0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1" b="1" kern="120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9" indent="0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5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6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/>
              <a:t>www.ucd.ie</a:t>
            </a:r>
            <a:r>
              <a:rPr lang="en-GB" b="1" dirty="0"/>
              <a:t>/</a:t>
            </a:r>
            <a:r>
              <a:rPr lang="en-GB" b="1" dirty="0" err="1"/>
              <a:t>nmhs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C3767-0927-41CC-F943-57A0A5EB26BF}"/>
              </a:ext>
            </a:extLst>
          </p:cNvPr>
          <p:cNvSpPr txBox="1"/>
          <p:nvPr userDrawn="1"/>
        </p:nvSpPr>
        <p:spPr>
          <a:xfrm>
            <a:off x="4000558" y="12199698"/>
            <a:ext cx="5459966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1" i="1" dirty="0">
                <a:solidFill>
                  <a:schemeClr val="bg1"/>
                </a:solidFill>
              </a:rPr>
              <a:t>“Forging the future of healthcare.”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1D8F18-1116-0045-0239-B7EA142B0B84}"/>
              </a:ext>
            </a:extLst>
          </p:cNvPr>
          <p:cNvSpPr/>
          <p:nvPr userDrawn="1"/>
        </p:nvSpPr>
        <p:spPr>
          <a:xfrm>
            <a:off x="0" y="631344"/>
            <a:ext cx="4800600" cy="4030597"/>
          </a:xfrm>
          <a:prstGeom prst="roundRect">
            <a:avLst>
              <a:gd name="adj" fmla="val 0"/>
            </a:avLst>
          </a:prstGeom>
          <a:solidFill>
            <a:schemeClr val="accent4">
              <a:alpha val="74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9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9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6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8D3A9F7-B1D3-857A-DAA9-44F888B0AB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3155E6-0268-4293-1584-92063CC530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DB80CE-769D-21DE-74F0-95252D9DA34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2B775A6-5723-1FB5-50C0-16CA88966BC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98529A-4A21-775E-A260-E85FBC8EA1F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2ACF25-27F5-35B6-0EB8-879E255C2C5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74B0E5-5C68-C03F-1ADC-D68ABA7FBC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E949696-89F0-4F3E-3B4E-73D203B4DF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C346BD-64DC-3922-4387-A744CBD5613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021EE41-2AA4-CB51-AB49-2DFF03B393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45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5846F33-5561-7EE9-2EC2-BF294E7437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0B88BF-CDFF-00EC-5470-F15A3F346E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DDB2D-858D-A150-158C-E319F505AC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4EA17-728C-B347-6177-CED41DAE9E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2A9B83-654A-163C-6FB9-A75A59B598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2408A-0B53-C393-53F3-67D59937D2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D24218-B95D-9F80-CE22-39CAFB5C3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D0C11B-76CB-700D-75AC-6F61855E06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129840D-1F25-3D20-4B59-3CE48E10A35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27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F734095-D7A9-39FF-52E8-7947DDF173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BCD52-B48C-6211-78AF-35881FC1C24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BCF65-4BBD-F8CA-2A81-5AB069F1C2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8FB9576-7FB9-FBC2-C44D-1EDBE436202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8DC33A-07B3-47CF-7B11-BC77372D8DC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67FC63-E2D4-A929-8D79-A40605FA789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12E61E-3243-7BD4-41DA-7129528F097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D0A5485-929E-402D-2518-6FC8B283B70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AD2010-EA25-BB93-084C-821460B93F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8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35FD941-AC24-0103-AE25-C8371DB94C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91E217-C653-3FFB-BBDC-40EBBA422EB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D6D73-1234-B7DD-DB69-FB6D233621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7F53C3-5753-1D48-2D9F-C7581858F90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914041-9065-79A2-4AEB-18FC16CF663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A81929-81F0-AB7D-3AC6-E0BE33494B0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22AD7F-1E4B-5DE0-A180-98D869B7BF8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799202-4ACB-DDAE-3CEC-D5731EBB7C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E6AC02-CBE3-5E5E-7154-E514B61A86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79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F82ADB4-609C-547A-5A19-3F1A39DCF56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FF8048-2762-52B3-1C3D-2194FF3ACB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9EF602-544C-73BD-C5C3-32AB4B8EA7C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5150C6-CED2-2C81-8996-2E63BB4B50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9F19A0B-D4B4-5FC4-F2FB-B90E26A890D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966143-EF09-72CB-51E1-3AD7A272C9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565F30-5C35-54D4-81A3-4F9A6D426A8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C97EA9-D1DC-58FB-36E8-626A7C84B9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1D5E0AF-DFCD-BEE5-1B1E-98F99FC0BC1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5A748D4-B954-A20E-B5A1-18E124ECD8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EA61319-C5D2-7DC3-D74A-30FA5A00B54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97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434E33A-A2F9-E94A-C851-B7B38C44DA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1DA2A-3EFF-5D71-ED56-A7D98395CE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82B28-925A-1BDC-82A2-5F3017878A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0DD35D-3442-B08E-66FE-5D70673AF8D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11C39A-51C4-3233-8215-109B7443F5D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5E4A63-CC82-767F-7F2C-EE32B93877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5A195D-78A3-46AB-BE83-C5A6F18979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31E48C-4CE7-AEAC-6A2C-35513FBD3B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BA02FE-B802-F128-3E8B-54206BAA1C9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2296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UCD Custom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6D200"/>
      </a:accent1>
      <a:accent2>
        <a:srgbClr val="71BE44"/>
      </a:accent2>
      <a:accent3>
        <a:srgbClr val="009849"/>
      </a:accent3>
      <a:accent4>
        <a:srgbClr val="0089CF"/>
      </a:accent4>
      <a:accent5>
        <a:srgbClr val="004179"/>
      </a:accent5>
      <a:accent6>
        <a:srgbClr val="F0B11D"/>
      </a:accent6>
      <a:hlink>
        <a:srgbClr val="00793A"/>
      </a:hlink>
      <a:folHlink>
        <a:srgbClr val="5BA0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1075</TotalTime>
  <Words>0</Words>
  <Application>Microsoft Macintosh PowerPoint</Application>
  <PresentationFormat>A3 Paper (297x420 mm)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Avenir Book</vt:lpstr>
      <vt:lpstr>Calibri</vt:lpstr>
      <vt:lpstr>Verdana</vt:lpstr>
      <vt:lpstr>Custom Design</vt:lpstr>
      <vt:lpstr>3_Custom Design</vt:lpstr>
      <vt:lpstr>6_Custom Design</vt:lpstr>
      <vt:lpstr>1_Custom Design</vt:lpstr>
      <vt:lpstr>2_Custom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Roisin Roberts</dc:creator>
  <cp:lastModifiedBy>Roisin Roberts</cp:lastModifiedBy>
  <cp:revision>27</cp:revision>
  <dcterms:created xsi:type="dcterms:W3CDTF">2023-11-16T16:10:01Z</dcterms:created>
  <dcterms:modified xsi:type="dcterms:W3CDTF">2024-03-01T11:54:00Z</dcterms:modified>
</cp:coreProperties>
</file>