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90" r:id="rId2"/>
    <p:sldMasterId id="2147483696" r:id="rId3"/>
    <p:sldMasterId id="2147483705" r:id="rId4"/>
    <p:sldMasterId id="2147483709" r:id="rId5"/>
    <p:sldMasterId id="2147483692" r:id="rId6"/>
  </p:sldMasterIdLst>
  <p:sldIdLst>
    <p:sldId id="256" r:id="rId7"/>
    <p:sldId id="257" r:id="rId8"/>
    <p:sldId id="258" r:id="rId9"/>
    <p:sldId id="259" r:id="rId10"/>
    <p:sldId id="260" r:id="rId11"/>
    <p:sldId id="261" r:id="rId12"/>
  </p:sldIdLst>
  <p:sldSz cx="9601200" cy="12801600" type="A3"/>
  <p:notesSz cx="6858000" cy="9144000"/>
  <p:defaultTextStyle>
    <a:defPPr>
      <a:defRPr lang="en-US"/>
    </a:defPPr>
    <a:lvl1pPr marL="0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17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35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52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70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87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05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22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40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33"/>
    <p:restoredTop sz="94762"/>
  </p:normalViewPr>
  <p:slideViewPr>
    <p:cSldViewPr snapToGrid="0">
      <p:cViewPr varScale="1">
        <p:scale>
          <a:sx n="52" d="100"/>
          <a:sy n="52" d="100"/>
        </p:scale>
        <p:origin x="329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theme" Target="theme/theme1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0CAFA57A-DE68-BCC3-08B4-9AEA097D1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3975" y="5942822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A0F017-45E2-F87A-2F95-2FCBD567CAE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2998" y="9226964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7F59895-F447-35D7-E22F-C55A2BB52CA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91397" y="9226963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CE5544B-4E5B-71FC-88D1-D57975CA1AE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092196" y="9226963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E040004D-C8B5-CAA9-7FC5-F0EB3027B6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8A2BF03-278F-FDCB-596B-349ADB495D0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B15644B-2E1A-6281-5713-356EB007F1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57FEADA-BD52-3EFE-2A55-E0257D220249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39785E38-B098-292F-68DA-92D0B971D08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38997" y="8159112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Full Name</a:t>
            </a:r>
            <a:br>
              <a:rPr lang="en-GB" dirty="0"/>
            </a:br>
            <a:r>
              <a:rPr lang="en-GB" dirty="0"/>
              <a:t>Title, Company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093B470-7715-735E-D884-1F65DF73B2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57900" y="9148343"/>
            <a:ext cx="3150302" cy="27617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Bio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0F233B7D-2BCF-B71C-75C3-3ABDCA1201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4790037" cy="4080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2534674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BBE98AC-2EBA-5A9C-B960-383CB6792E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3725" y="5813286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98616E97-E249-7C2A-9B32-B1EB6FC1A5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43726" y="8993307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DEC7AB-0F67-6811-0644-BED5625F98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17823" y="7795266"/>
            <a:ext cx="2939143" cy="104190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Name</a:t>
            </a:r>
          </a:p>
          <a:p>
            <a:pPr lvl="0"/>
            <a:r>
              <a:rPr lang="en-GB" dirty="0"/>
              <a:t>Title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014E13C-C9EB-90A4-7B3F-C559CAB953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4790037" cy="59636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B955BF1D-9FC0-CE44-F365-2B654B4762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45627" y="5341262"/>
            <a:ext cx="2939143" cy="3693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Speakers: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3AE2D117-3517-6DCE-E68D-BE1C2BCB91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17822" y="10932524"/>
            <a:ext cx="2939143" cy="104190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Name</a:t>
            </a:r>
          </a:p>
          <a:p>
            <a:pPr lvl="0"/>
            <a:r>
              <a:rPr lang="en-GB" dirty="0"/>
              <a:t>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20879D6A-479B-423E-50D3-53FFAB5010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B8815D3-55F8-1EDA-B00B-80529A84E45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A4EB7B52-D3A8-5F04-4010-58C1399045D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9D9C620-6DEE-4667-03E1-D0F0FC85003D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073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A0F017-45E2-F87A-2F95-2FCBD567CAE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2998" y="9226964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47AB75E-5544-9B19-92ED-5E6F54DD5D0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93857" y="7651249"/>
            <a:ext cx="2003425" cy="20034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1C1BEFC-1828-EB03-5BF4-DE50553A182A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F754833B-8FEA-7664-1D27-607D19C8B7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0820DB73-DB9E-81CB-B6F6-16955F2308E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274476" y="9241135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C4DA0F23-E6E0-A7B1-E07B-7EB53E11ABD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92467" y="10691241"/>
            <a:ext cx="3806207" cy="11431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Bio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831383B6-E972-0D3C-2E33-C37A719F8ED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23806" y="9761909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Full Name</a:t>
            </a:r>
            <a:br>
              <a:rPr lang="en-GB" dirty="0"/>
            </a:br>
            <a:r>
              <a:rPr lang="en-GB" dirty="0"/>
              <a:t>Title, Company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77D2C4BA-031A-B763-F54E-4C9AB42C38C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EF10D09-BC8B-DCA8-4498-5ED30EC2A7E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0244CD7-6651-6C7D-C6C1-CB2C7C23D14A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A44774E-B2D0-790C-3C7C-CCDF7A9A06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4790037" cy="4080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3373349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A0F017-45E2-F87A-2F95-2FCBD567CAE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2998" y="9226964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CE5544B-4E5B-71FC-88D1-D57975CA1AE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258437" y="9233041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DA31159C-0CF1-3ADA-F59D-E321970715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1C1BEFC-1828-EB03-5BF4-DE50553A182A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98E41D99-67F4-15B9-DFAF-791E64DE5CF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93857" y="7651249"/>
            <a:ext cx="2003425" cy="20034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3572B576-D1ED-D575-8A62-A8404E941B3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92467" y="10691241"/>
            <a:ext cx="3806207" cy="11431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Bio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6E452A3-F24E-5D3C-F0CB-99BF89D4A3C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23806" y="9761909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Full Name</a:t>
            </a:r>
            <a:br>
              <a:rPr lang="en-GB" dirty="0"/>
            </a:br>
            <a:r>
              <a:rPr lang="en-GB" dirty="0"/>
              <a:t>Title, Company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07FFC9F6-C211-E7EB-9AED-29530D1FCDE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C423DBBB-D522-B540-B117-BADA9CF33EE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7DB4694-AEC6-457B-119B-5522307034AA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A9310FF-6D4D-8ED2-BBEE-B245DDD6C3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6763617" cy="4080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1233214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1">
            <a:extLst>
              <a:ext uri="{FF2B5EF4-FFF2-40B4-BE49-F238E27FC236}">
                <a16:creationId xmlns:a16="http://schemas.microsoft.com/office/drawing/2014/main" id="{AAD9EA5B-4641-6350-068A-9A22EE1EA09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719420" y="1833467"/>
            <a:ext cx="5881780" cy="3940235"/>
          </a:xfrm>
          <a:custGeom>
            <a:avLst/>
            <a:gdLst>
              <a:gd name="connsiteX0" fmla="*/ 0 w 2611438"/>
              <a:gd name="connsiteY0" fmla="*/ 0 h 2168525"/>
              <a:gd name="connsiteX1" fmla="*/ 2611438 w 2611438"/>
              <a:gd name="connsiteY1" fmla="*/ 0 h 2168525"/>
              <a:gd name="connsiteX2" fmla="*/ 2611438 w 2611438"/>
              <a:gd name="connsiteY2" fmla="*/ 2168525 h 2168525"/>
              <a:gd name="connsiteX3" fmla="*/ 0 w 2611438"/>
              <a:gd name="connsiteY3" fmla="*/ 2168525 h 2168525"/>
              <a:gd name="connsiteX4" fmla="*/ 0 w 2611438"/>
              <a:gd name="connsiteY4" fmla="*/ 0 h 2168525"/>
              <a:gd name="connsiteX0" fmla="*/ 0 w 2663690"/>
              <a:gd name="connsiteY0" fmla="*/ 0 h 3762193"/>
              <a:gd name="connsiteX1" fmla="*/ 2611438 w 2663690"/>
              <a:gd name="connsiteY1" fmla="*/ 0 h 3762193"/>
              <a:gd name="connsiteX2" fmla="*/ 2663690 w 2663690"/>
              <a:gd name="connsiteY2" fmla="*/ 3762193 h 3762193"/>
              <a:gd name="connsiteX3" fmla="*/ 0 w 2663690"/>
              <a:gd name="connsiteY3" fmla="*/ 2168525 h 3762193"/>
              <a:gd name="connsiteX4" fmla="*/ 0 w 2663690"/>
              <a:gd name="connsiteY4" fmla="*/ 0 h 3762193"/>
              <a:gd name="connsiteX0" fmla="*/ 0 w 2663690"/>
              <a:gd name="connsiteY0" fmla="*/ 0 h 3762193"/>
              <a:gd name="connsiteX1" fmla="*/ 2611438 w 2663690"/>
              <a:gd name="connsiteY1" fmla="*/ 0 h 3762193"/>
              <a:gd name="connsiteX2" fmla="*/ 2663690 w 2663690"/>
              <a:gd name="connsiteY2" fmla="*/ 3762193 h 3762193"/>
              <a:gd name="connsiteX3" fmla="*/ 0 w 2663690"/>
              <a:gd name="connsiteY3" fmla="*/ 0 h 3762193"/>
              <a:gd name="connsiteX0" fmla="*/ 0 w 2663690"/>
              <a:gd name="connsiteY0" fmla="*/ 2142309 h 5904502"/>
              <a:gd name="connsiteX1" fmla="*/ 2506935 w 2663690"/>
              <a:gd name="connsiteY1" fmla="*/ 0 h 5904502"/>
              <a:gd name="connsiteX2" fmla="*/ 2663690 w 2663690"/>
              <a:gd name="connsiteY2" fmla="*/ 5904502 h 5904502"/>
              <a:gd name="connsiteX3" fmla="*/ 0 w 2663690"/>
              <a:gd name="connsiteY3" fmla="*/ 2142309 h 5904502"/>
              <a:gd name="connsiteX0" fmla="*/ 0 w 3238456"/>
              <a:gd name="connsiteY0" fmla="*/ 3187338 h 5904502"/>
              <a:gd name="connsiteX1" fmla="*/ 3081701 w 3238456"/>
              <a:gd name="connsiteY1" fmla="*/ 0 h 5904502"/>
              <a:gd name="connsiteX2" fmla="*/ 3238456 w 3238456"/>
              <a:gd name="connsiteY2" fmla="*/ 5904502 h 5904502"/>
              <a:gd name="connsiteX3" fmla="*/ 0 w 3238456"/>
              <a:gd name="connsiteY3" fmla="*/ 3187338 h 5904502"/>
              <a:gd name="connsiteX0" fmla="*/ 0 w 6026812"/>
              <a:gd name="connsiteY0" fmla="*/ 1979427 h 5904502"/>
              <a:gd name="connsiteX1" fmla="*/ 5870057 w 6026812"/>
              <a:gd name="connsiteY1" fmla="*/ 0 h 5904502"/>
              <a:gd name="connsiteX2" fmla="*/ 6026812 w 6026812"/>
              <a:gd name="connsiteY2" fmla="*/ 5904502 h 5904502"/>
              <a:gd name="connsiteX3" fmla="*/ 0 w 6026812"/>
              <a:gd name="connsiteY3" fmla="*/ 1979427 h 5904502"/>
              <a:gd name="connsiteX0" fmla="*/ 0 w 5870057"/>
              <a:gd name="connsiteY0" fmla="*/ 1979427 h 3940235"/>
              <a:gd name="connsiteX1" fmla="*/ 5870057 w 5870057"/>
              <a:gd name="connsiteY1" fmla="*/ 0 h 3940235"/>
              <a:gd name="connsiteX2" fmla="*/ 5868768 w 5870057"/>
              <a:gd name="connsiteY2" fmla="*/ 3940235 h 3940235"/>
              <a:gd name="connsiteX3" fmla="*/ 0 w 5870057"/>
              <a:gd name="connsiteY3" fmla="*/ 1979427 h 3940235"/>
              <a:gd name="connsiteX0" fmla="*/ 0 w 5881780"/>
              <a:gd name="connsiteY0" fmla="*/ 1973565 h 3940235"/>
              <a:gd name="connsiteX1" fmla="*/ 5881780 w 5881780"/>
              <a:gd name="connsiteY1" fmla="*/ 0 h 3940235"/>
              <a:gd name="connsiteX2" fmla="*/ 5880491 w 5881780"/>
              <a:gd name="connsiteY2" fmla="*/ 3940235 h 3940235"/>
              <a:gd name="connsiteX3" fmla="*/ 0 w 5881780"/>
              <a:gd name="connsiteY3" fmla="*/ 1973565 h 394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1780" h="3940235">
                <a:moveTo>
                  <a:pt x="0" y="1973565"/>
                </a:moveTo>
                <a:lnTo>
                  <a:pt x="5881780" y="0"/>
                </a:lnTo>
                <a:cubicBezTo>
                  <a:pt x="5881350" y="1313412"/>
                  <a:pt x="5880921" y="2626823"/>
                  <a:pt x="5880491" y="3940235"/>
                </a:cubicBezTo>
                <a:lnTo>
                  <a:pt x="0" y="1973565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0CAFA57A-DE68-BCC3-08B4-9AEA097D1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3975" y="5942822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A0F017-45E2-F87A-2F95-2FCBD567CAE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2998" y="9226964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7F59895-F447-35D7-E22F-C55A2BB52CA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91397" y="9226963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CE5544B-4E5B-71FC-88D1-D57975CA1AE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092196" y="9226963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B15644B-2E1A-6281-5713-356EB007F1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39785E38-B098-292F-68DA-92D0B971D08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38997" y="8159112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Full Name</a:t>
            </a:r>
            <a:br>
              <a:rPr lang="en-GB" dirty="0"/>
            </a:br>
            <a:r>
              <a:rPr lang="en-GB" dirty="0"/>
              <a:t>Title, Company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2C55E6E0-841C-992B-4CBF-A9596EDF74A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684575E-EB8A-6FDB-151B-4FC473826DC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DFFF9E-DEBF-4859-543A-ED9038DF170F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A62DC3B-973B-702D-6860-02CC1BB82D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4790037" cy="4080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0CB4D70-0D14-F2BB-864A-6DAA4187841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57900" y="9148343"/>
            <a:ext cx="3150302" cy="27617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Bio</a:t>
            </a:r>
          </a:p>
        </p:txBody>
      </p:sp>
    </p:spTree>
    <p:extLst>
      <p:ext uri="{BB962C8B-B14F-4D97-AF65-F5344CB8AC3E}">
        <p14:creationId xmlns:p14="http://schemas.microsoft.com/office/powerpoint/2010/main" val="2871622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014E13C-C9EB-90A4-7B3F-C559CAB953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4790037" cy="59636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20879D6A-479B-423E-50D3-53FFAB5010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sp>
        <p:nvSpPr>
          <p:cNvPr id="2" name="Picture Placeholder 21">
            <a:extLst>
              <a:ext uri="{FF2B5EF4-FFF2-40B4-BE49-F238E27FC236}">
                <a16:creationId xmlns:a16="http://schemas.microsoft.com/office/drawing/2014/main" id="{5529288A-89B9-82F3-59E2-170A1DC3B9F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719420" y="1833467"/>
            <a:ext cx="5881780" cy="3940235"/>
          </a:xfrm>
          <a:custGeom>
            <a:avLst/>
            <a:gdLst>
              <a:gd name="connsiteX0" fmla="*/ 0 w 2611438"/>
              <a:gd name="connsiteY0" fmla="*/ 0 h 2168525"/>
              <a:gd name="connsiteX1" fmla="*/ 2611438 w 2611438"/>
              <a:gd name="connsiteY1" fmla="*/ 0 h 2168525"/>
              <a:gd name="connsiteX2" fmla="*/ 2611438 w 2611438"/>
              <a:gd name="connsiteY2" fmla="*/ 2168525 h 2168525"/>
              <a:gd name="connsiteX3" fmla="*/ 0 w 2611438"/>
              <a:gd name="connsiteY3" fmla="*/ 2168525 h 2168525"/>
              <a:gd name="connsiteX4" fmla="*/ 0 w 2611438"/>
              <a:gd name="connsiteY4" fmla="*/ 0 h 2168525"/>
              <a:gd name="connsiteX0" fmla="*/ 0 w 2663690"/>
              <a:gd name="connsiteY0" fmla="*/ 0 h 3762193"/>
              <a:gd name="connsiteX1" fmla="*/ 2611438 w 2663690"/>
              <a:gd name="connsiteY1" fmla="*/ 0 h 3762193"/>
              <a:gd name="connsiteX2" fmla="*/ 2663690 w 2663690"/>
              <a:gd name="connsiteY2" fmla="*/ 3762193 h 3762193"/>
              <a:gd name="connsiteX3" fmla="*/ 0 w 2663690"/>
              <a:gd name="connsiteY3" fmla="*/ 2168525 h 3762193"/>
              <a:gd name="connsiteX4" fmla="*/ 0 w 2663690"/>
              <a:gd name="connsiteY4" fmla="*/ 0 h 3762193"/>
              <a:gd name="connsiteX0" fmla="*/ 0 w 2663690"/>
              <a:gd name="connsiteY0" fmla="*/ 0 h 3762193"/>
              <a:gd name="connsiteX1" fmla="*/ 2611438 w 2663690"/>
              <a:gd name="connsiteY1" fmla="*/ 0 h 3762193"/>
              <a:gd name="connsiteX2" fmla="*/ 2663690 w 2663690"/>
              <a:gd name="connsiteY2" fmla="*/ 3762193 h 3762193"/>
              <a:gd name="connsiteX3" fmla="*/ 0 w 2663690"/>
              <a:gd name="connsiteY3" fmla="*/ 0 h 3762193"/>
              <a:gd name="connsiteX0" fmla="*/ 0 w 2663690"/>
              <a:gd name="connsiteY0" fmla="*/ 2142309 h 5904502"/>
              <a:gd name="connsiteX1" fmla="*/ 2506935 w 2663690"/>
              <a:gd name="connsiteY1" fmla="*/ 0 h 5904502"/>
              <a:gd name="connsiteX2" fmla="*/ 2663690 w 2663690"/>
              <a:gd name="connsiteY2" fmla="*/ 5904502 h 5904502"/>
              <a:gd name="connsiteX3" fmla="*/ 0 w 2663690"/>
              <a:gd name="connsiteY3" fmla="*/ 2142309 h 5904502"/>
              <a:gd name="connsiteX0" fmla="*/ 0 w 3238456"/>
              <a:gd name="connsiteY0" fmla="*/ 3187338 h 5904502"/>
              <a:gd name="connsiteX1" fmla="*/ 3081701 w 3238456"/>
              <a:gd name="connsiteY1" fmla="*/ 0 h 5904502"/>
              <a:gd name="connsiteX2" fmla="*/ 3238456 w 3238456"/>
              <a:gd name="connsiteY2" fmla="*/ 5904502 h 5904502"/>
              <a:gd name="connsiteX3" fmla="*/ 0 w 3238456"/>
              <a:gd name="connsiteY3" fmla="*/ 3187338 h 5904502"/>
              <a:gd name="connsiteX0" fmla="*/ 0 w 6026812"/>
              <a:gd name="connsiteY0" fmla="*/ 1979427 h 5904502"/>
              <a:gd name="connsiteX1" fmla="*/ 5870057 w 6026812"/>
              <a:gd name="connsiteY1" fmla="*/ 0 h 5904502"/>
              <a:gd name="connsiteX2" fmla="*/ 6026812 w 6026812"/>
              <a:gd name="connsiteY2" fmla="*/ 5904502 h 5904502"/>
              <a:gd name="connsiteX3" fmla="*/ 0 w 6026812"/>
              <a:gd name="connsiteY3" fmla="*/ 1979427 h 5904502"/>
              <a:gd name="connsiteX0" fmla="*/ 0 w 5870057"/>
              <a:gd name="connsiteY0" fmla="*/ 1979427 h 3940235"/>
              <a:gd name="connsiteX1" fmla="*/ 5870057 w 5870057"/>
              <a:gd name="connsiteY1" fmla="*/ 0 h 3940235"/>
              <a:gd name="connsiteX2" fmla="*/ 5868768 w 5870057"/>
              <a:gd name="connsiteY2" fmla="*/ 3940235 h 3940235"/>
              <a:gd name="connsiteX3" fmla="*/ 0 w 5870057"/>
              <a:gd name="connsiteY3" fmla="*/ 1979427 h 3940235"/>
              <a:gd name="connsiteX0" fmla="*/ 0 w 5881780"/>
              <a:gd name="connsiteY0" fmla="*/ 1973565 h 3940235"/>
              <a:gd name="connsiteX1" fmla="*/ 5881780 w 5881780"/>
              <a:gd name="connsiteY1" fmla="*/ 0 h 3940235"/>
              <a:gd name="connsiteX2" fmla="*/ 5880491 w 5881780"/>
              <a:gd name="connsiteY2" fmla="*/ 3940235 h 3940235"/>
              <a:gd name="connsiteX3" fmla="*/ 0 w 5881780"/>
              <a:gd name="connsiteY3" fmla="*/ 1973565 h 394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1780" h="3940235">
                <a:moveTo>
                  <a:pt x="0" y="1973565"/>
                </a:moveTo>
                <a:lnTo>
                  <a:pt x="5881780" y="0"/>
                </a:lnTo>
                <a:cubicBezTo>
                  <a:pt x="5881350" y="1313412"/>
                  <a:pt x="5880921" y="2626823"/>
                  <a:pt x="5880491" y="3940235"/>
                </a:cubicBezTo>
                <a:lnTo>
                  <a:pt x="0" y="1973565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38C5316-7A87-E37D-F183-E6F4258C34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89CBFA8E-701D-9138-BE01-BD11CB281AE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566F9F-4C99-7C66-AF91-D3370F491BA2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4F4DD2A-CEB0-A557-5717-127DB03E91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3725" y="5813286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C2042356-BC07-5D33-38FC-E2FD6540DF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43726" y="8993307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DAA7834-F0F3-B050-FF50-A2BAE63371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17823" y="7795266"/>
            <a:ext cx="2939143" cy="104190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Name</a:t>
            </a:r>
          </a:p>
          <a:p>
            <a:pPr lvl="0"/>
            <a:r>
              <a:rPr lang="en-GB" dirty="0"/>
              <a:t>Title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49EF6DE-5540-B921-A9EB-0AADB005BC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45627" y="5341262"/>
            <a:ext cx="2939143" cy="3693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Speakers: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A27E9569-E2D5-E5C0-3D89-AFC50074EC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17822" y="10932524"/>
            <a:ext cx="2939143" cy="104190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Name</a:t>
            </a:r>
          </a:p>
          <a:p>
            <a:pPr lvl="0"/>
            <a:r>
              <a:rPr lang="en-GB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204570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8B2418F6-BA49-CDD0-81C3-44DB6BAD36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2706" y="1063630"/>
            <a:ext cx="4093349" cy="27116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0CAFA57A-DE68-BCC3-08B4-9AEA097D1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6469" y="8955968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AF7318D5-D180-BD16-D6D9-6552875F546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30685" y="6011056"/>
            <a:ext cx="3266038" cy="57269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marL="0" marR="0" lvl="0" indent="0" algn="l" defTabSz="91441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Body Text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746AB50-34D5-D56C-CCBA-51A4C7270B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706" y="3876636"/>
            <a:ext cx="4093349" cy="70262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EBA39CE-C9A3-9356-1D6F-CD016D4578C4}"/>
              </a:ext>
            </a:extLst>
          </p:cNvPr>
          <p:cNvCxnSpPr/>
          <p:nvPr userDrawn="1"/>
        </p:nvCxnSpPr>
        <p:spPr>
          <a:xfrm>
            <a:off x="256835" y="3775240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8AF8763-8475-1AF3-6E93-9F0EE192356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568702" y="8955968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Full Name</a:t>
            </a:r>
            <a:br>
              <a:rPr lang="en-GB" dirty="0"/>
            </a:br>
            <a:r>
              <a:rPr lang="en-GB" dirty="0"/>
              <a:t>Title, Company</a:t>
            </a:r>
          </a:p>
        </p:txBody>
      </p:sp>
      <p:sp>
        <p:nvSpPr>
          <p:cNvPr id="5" name="Picture Placeholder 21">
            <a:extLst>
              <a:ext uri="{FF2B5EF4-FFF2-40B4-BE49-F238E27FC236}">
                <a16:creationId xmlns:a16="http://schemas.microsoft.com/office/drawing/2014/main" id="{2F9651A5-8EAE-0725-1009-155C54051B1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719420" y="1833467"/>
            <a:ext cx="5881780" cy="3940235"/>
          </a:xfrm>
          <a:custGeom>
            <a:avLst/>
            <a:gdLst>
              <a:gd name="connsiteX0" fmla="*/ 0 w 2611438"/>
              <a:gd name="connsiteY0" fmla="*/ 0 h 2168525"/>
              <a:gd name="connsiteX1" fmla="*/ 2611438 w 2611438"/>
              <a:gd name="connsiteY1" fmla="*/ 0 h 2168525"/>
              <a:gd name="connsiteX2" fmla="*/ 2611438 w 2611438"/>
              <a:gd name="connsiteY2" fmla="*/ 2168525 h 2168525"/>
              <a:gd name="connsiteX3" fmla="*/ 0 w 2611438"/>
              <a:gd name="connsiteY3" fmla="*/ 2168525 h 2168525"/>
              <a:gd name="connsiteX4" fmla="*/ 0 w 2611438"/>
              <a:gd name="connsiteY4" fmla="*/ 0 h 2168525"/>
              <a:gd name="connsiteX0" fmla="*/ 0 w 2663690"/>
              <a:gd name="connsiteY0" fmla="*/ 0 h 3762193"/>
              <a:gd name="connsiteX1" fmla="*/ 2611438 w 2663690"/>
              <a:gd name="connsiteY1" fmla="*/ 0 h 3762193"/>
              <a:gd name="connsiteX2" fmla="*/ 2663690 w 2663690"/>
              <a:gd name="connsiteY2" fmla="*/ 3762193 h 3762193"/>
              <a:gd name="connsiteX3" fmla="*/ 0 w 2663690"/>
              <a:gd name="connsiteY3" fmla="*/ 2168525 h 3762193"/>
              <a:gd name="connsiteX4" fmla="*/ 0 w 2663690"/>
              <a:gd name="connsiteY4" fmla="*/ 0 h 3762193"/>
              <a:gd name="connsiteX0" fmla="*/ 0 w 2663690"/>
              <a:gd name="connsiteY0" fmla="*/ 0 h 3762193"/>
              <a:gd name="connsiteX1" fmla="*/ 2611438 w 2663690"/>
              <a:gd name="connsiteY1" fmla="*/ 0 h 3762193"/>
              <a:gd name="connsiteX2" fmla="*/ 2663690 w 2663690"/>
              <a:gd name="connsiteY2" fmla="*/ 3762193 h 3762193"/>
              <a:gd name="connsiteX3" fmla="*/ 0 w 2663690"/>
              <a:gd name="connsiteY3" fmla="*/ 0 h 3762193"/>
              <a:gd name="connsiteX0" fmla="*/ 0 w 2663690"/>
              <a:gd name="connsiteY0" fmla="*/ 2142309 h 5904502"/>
              <a:gd name="connsiteX1" fmla="*/ 2506935 w 2663690"/>
              <a:gd name="connsiteY1" fmla="*/ 0 h 5904502"/>
              <a:gd name="connsiteX2" fmla="*/ 2663690 w 2663690"/>
              <a:gd name="connsiteY2" fmla="*/ 5904502 h 5904502"/>
              <a:gd name="connsiteX3" fmla="*/ 0 w 2663690"/>
              <a:gd name="connsiteY3" fmla="*/ 2142309 h 5904502"/>
              <a:gd name="connsiteX0" fmla="*/ 0 w 3238456"/>
              <a:gd name="connsiteY0" fmla="*/ 3187338 h 5904502"/>
              <a:gd name="connsiteX1" fmla="*/ 3081701 w 3238456"/>
              <a:gd name="connsiteY1" fmla="*/ 0 h 5904502"/>
              <a:gd name="connsiteX2" fmla="*/ 3238456 w 3238456"/>
              <a:gd name="connsiteY2" fmla="*/ 5904502 h 5904502"/>
              <a:gd name="connsiteX3" fmla="*/ 0 w 3238456"/>
              <a:gd name="connsiteY3" fmla="*/ 3187338 h 5904502"/>
              <a:gd name="connsiteX0" fmla="*/ 0 w 6026812"/>
              <a:gd name="connsiteY0" fmla="*/ 1979427 h 5904502"/>
              <a:gd name="connsiteX1" fmla="*/ 5870057 w 6026812"/>
              <a:gd name="connsiteY1" fmla="*/ 0 h 5904502"/>
              <a:gd name="connsiteX2" fmla="*/ 6026812 w 6026812"/>
              <a:gd name="connsiteY2" fmla="*/ 5904502 h 5904502"/>
              <a:gd name="connsiteX3" fmla="*/ 0 w 6026812"/>
              <a:gd name="connsiteY3" fmla="*/ 1979427 h 5904502"/>
              <a:gd name="connsiteX0" fmla="*/ 0 w 5870057"/>
              <a:gd name="connsiteY0" fmla="*/ 1979427 h 3940235"/>
              <a:gd name="connsiteX1" fmla="*/ 5870057 w 5870057"/>
              <a:gd name="connsiteY1" fmla="*/ 0 h 3940235"/>
              <a:gd name="connsiteX2" fmla="*/ 5868768 w 5870057"/>
              <a:gd name="connsiteY2" fmla="*/ 3940235 h 3940235"/>
              <a:gd name="connsiteX3" fmla="*/ 0 w 5870057"/>
              <a:gd name="connsiteY3" fmla="*/ 1979427 h 3940235"/>
              <a:gd name="connsiteX0" fmla="*/ 0 w 5881780"/>
              <a:gd name="connsiteY0" fmla="*/ 1973565 h 3940235"/>
              <a:gd name="connsiteX1" fmla="*/ 5881780 w 5881780"/>
              <a:gd name="connsiteY1" fmla="*/ 0 h 3940235"/>
              <a:gd name="connsiteX2" fmla="*/ 5880491 w 5881780"/>
              <a:gd name="connsiteY2" fmla="*/ 3940235 h 3940235"/>
              <a:gd name="connsiteX3" fmla="*/ 0 w 5881780"/>
              <a:gd name="connsiteY3" fmla="*/ 1973565 h 394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1780" h="3940235">
                <a:moveTo>
                  <a:pt x="0" y="1973565"/>
                </a:moveTo>
                <a:lnTo>
                  <a:pt x="5881780" y="0"/>
                </a:lnTo>
                <a:cubicBezTo>
                  <a:pt x="5881350" y="1313412"/>
                  <a:pt x="5880921" y="2626823"/>
                  <a:pt x="5880491" y="3940235"/>
                </a:cubicBezTo>
                <a:lnTo>
                  <a:pt x="0" y="1973565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8E6C27D-98D0-4063-2849-453BEE44AC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6835" y="5515118"/>
            <a:ext cx="5055393" cy="3166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A375E3B-C4AA-0C46-F560-C2796769A9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6835" y="4812491"/>
            <a:ext cx="5029522" cy="7026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43309DB-AECD-DCCD-46B0-41B38ED5E6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68702" y="9796525"/>
            <a:ext cx="2743526" cy="12151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Bio</a:t>
            </a:r>
          </a:p>
        </p:txBody>
      </p:sp>
    </p:spTree>
    <p:extLst>
      <p:ext uri="{BB962C8B-B14F-4D97-AF65-F5344CB8AC3E}">
        <p14:creationId xmlns:p14="http://schemas.microsoft.com/office/powerpoint/2010/main" val="2457834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0CAFA57A-DE68-BCC3-08B4-9AEA097D1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1562" y="9226964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B15644B-2E1A-6281-5713-356EB007F1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39785E38-B098-292F-68DA-92D0B971D08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561639" y="9337049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Full Name</a:t>
            </a:r>
            <a:br>
              <a:rPr lang="en-GB" dirty="0"/>
            </a:br>
            <a:r>
              <a:rPr lang="en-GB" dirty="0"/>
              <a:t>Title, Company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C54614CD-E029-C1AB-A35F-BEB1046B30B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61639" y="10159145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Bio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B0EE9C1-A207-072D-1C2C-510D1884191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868270" y="9049970"/>
            <a:ext cx="3518795" cy="26772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7D6B5D2-7AC4-7F6C-E83B-47B3B6FB08A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756B5623-1B78-6A90-9CCD-58831B38A87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DA939D0-C4BB-7A96-A651-26621F7182BF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D36A223-FDE6-C6CD-406B-30253AC2D6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4790037" cy="4080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3" name="Picture Placeholder 21">
            <a:extLst>
              <a:ext uri="{FF2B5EF4-FFF2-40B4-BE49-F238E27FC236}">
                <a16:creationId xmlns:a16="http://schemas.microsoft.com/office/drawing/2014/main" id="{7DD25733-E249-9F96-7C1E-D71FD0DC058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572000" y="1455323"/>
            <a:ext cx="7944271" cy="7289577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29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991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A90521-9B2B-0423-453F-CDA5147D8C16}"/>
              </a:ext>
            </a:extLst>
          </p:cNvPr>
          <p:cNvSpPr/>
          <p:nvPr userDrawn="1"/>
        </p:nvSpPr>
        <p:spPr>
          <a:xfrm>
            <a:off x="5592251" y="2068646"/>
            <a:ext cx="4008949" cy="1073295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/>
          </a:p>
        </p:txBody>
      </p:sp>
      <p:pic>
        <p:nvPicPr>
          <p:cNvPr id="14" name="Picture 13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4DC6C3F0-3817-6C74-961D-0AFE821290A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4375" y="11873869"/>
            <a:ext cx="3434612" cy="640652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C2EF737-E3D8-E9CF-BB6D-D1B059044334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2C652C5-F5FC-1A3D-D10C-67C62686C414}"/>
              </a:ext>
            </a:extLst>
          </p:cNvPr>
          <p:cNvSpPr txBox="1">
            <a:spLocks/>
          </p:cNvSpPr>
          <p:nvPr userDrawn="1"/>
        </p:nvSpPr>
        <p:spPr>
          <a:xfrm>
            <a:off x="391563" y="11114600"/>
            <a:ext cx="5029522" cy="543723"/>
          </a:xfrm>
          <a:prstGeom prst="rect">
            <a:avLst/>
          </a:prstGeom>
        </p:spPr>
        <p:txBody>
          <a:bodyPr/>
          <a:lstStyle>
            <a:lvl1pPr marL="0" indent="0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1" b="1" kern="120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5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6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/>
              <a:t>www.ucd.ie</a:t>
            </a:r>
            <a:r>
              <a:rPr lang="en-GB" b="1" dirty="0"/>
              <a:t>/</a:t>
            </a:r>
            <a:r>
              <a:rPr lang="en-GB" b="1" dirty="0" err="1"/>
              <a:t>nmhs</a:t>
            </a:r>
            <a:endParaRPr lang="en-GB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1C3767-0927-41CC-F943-57A0A5EB26BF}"/>
              </a:ext>
            </a:extLst>
          </p:cNvPr>
          <p:cNvSpPr txBox="1"/>
          <p:nvPr userDrawn="1"/>
        </p:nvSpPr>
        <p:spPr>
          <a:xfrm>
            <a:off x="4000558" y="12199698"/>
            <a:ext cx="5459966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1" i="1" dirty="0">
                <a:solidFill>
                  <a:schemeClr val="bg1"/>
                </a:solidFill>
              </a:rPr>
              <a:t>“Forging the future of healthcare.”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EB8E73-8779-D5D4-E3CF-ACA76DE48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585" b="3811"/>
          <a:stretch/>
        </p:blipFill>
        <p:spPr>
          <a:xfrm>
            <a:off x="0" y="0"/>
            <a:ext cx="9601200" cy="630973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45A0517-C6CD-240A-C4C8-A3C7B16BFC79}"/>
              </a:ext>
            </a:extLst>
          </p:cNvPr>
          <p:cNvSpPr/>
          <p:nvPr userDrawn="1"/>
        </p:nvSpPr>
        <p:spPr>
          <a:xfrm>
            <a:off x="0" y="631344"/>
            <a:ext cx="4800600" cy="4030597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930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48" r:id="rId2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715D856-7EEF-E0EF-9F95-A0FE211F2F25}"/>
              </a:ext>
            </a:extLst>
          </p:cNvPr>
          <p:cNvSpPr/>
          <p:nvPr userDrawn="1"/>
        </p:nvSpPr>
        <p:spPr>
          <a:xfrm>
            <a:off x="5669464" y="3792752"/>
            <a:ext cx="6708415" cy="6708415"/>
          </a:xfrm>
          <a:prstGeom prst="ellipse">
            <a:avLst/>
          </a:prstGeom>
          <a:solidFill>
            <a:schemeClr val="accent4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26E3AC6-0F0A-3AA5-7C32-4572090E6DFB}"/>
              </a:ext>
            </a:extLst>
          </p:cNvPr>
          <p:cNvSpPr/>
          <p:nvPr userDrawn="1"/>
        </p:nvSpPr>
        <p:spPr>
          <a:xfrm>
            <a:off x="4481722" y="7016222"/>
            <a:ext cx="9646179" cy="964617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/>
          </a:p>
        </p:txBody>
      </p:sp>
      <p:pic>
        <p:nvPicPr>
          <p:cNvPr id="11" name="Picture 10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25FFA1B2-F5EF-90E0-222C-88EACB1495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4375" y="11873869"/>
            <a:ext cx="3434612" cy="640652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A41E521-A798-C613-4F08-301B10C900B8}"/>
              </a:ext>
            </a:extLst>
          </p:cNvPr>
          <p:cNvSpPr txBox="1">
            <a:spLocks/>
          </p:cNvSpPr>
          <p:nvPr userDrawn="1"/>
        </p:nvSpPr>
        <p:spPr>
          <a:xfrm>
            <a:off x="391563" y="11114600"/>
            <a:ext cx="5029522" cy="543723"/>
          </a:xfrm>
          <a:prstGeom prst="rect">
            <a:avLst/>
          </a:prstGeom>
        </p:spPr>
        <p:txBody>
          <a:bodyPr/>
          <a:lstStyle>
            <a:lvl1pPr marL="0" indent="0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1" b="1" kern="120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5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6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/>
              <a:t>www.ucd.ie</a:t>
            </a:r>
            <a:r>
              <a:rPr lang="en-GB" b="1" dirty="0"/>
              <a:t>/</a:t>
            </a:r>
            <a:r>
              <a:rPr lang="en-GB" b="1" dirty="0" err="1"/>
              <a:t>nmhs</a:t>
            </a:r>
            <a:endParaRPr lang="en-GB" b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127BFE-FC4E-DF1D-DDDD-254DFA3DDCF8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8F87659-A32F-19A7-1D72-D83983FE3DFB}"/>
              </a:ext>
            </a:extLst>
          </p:cNvPr>
          <p:cNvSpPr txBox="1"/>
          <p:nvPr userDrawn="1"/>
        </p:nvSpPr>
        <p:spPr>
          <a:xfrm>
            <a:off x="4000558" y="12199698"/>
            <a:ext cx="5459966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1" i="1" dirty="0">
                <a:solidFill>
                  <a:schemeClr val="bg1"/>
                </a:solidFill>
              </a:rPr>
              <a:t>“Forging the future of healthcare.”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AAA772-578A-2783-E831-C3CD9212A4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805" b="10783"/>
          <a:stretch/>
        </p:blipFill>
        <p:spPr>
          <a:xfrm>
            <a:off x="0" y="0"/>
            <a:ext cx="9601200" cy="5991997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E8C6706-7A00-E697-0319-BAC9A1F3AF7B}"/>
              </a:ext>
            </a:extLst>
          </p:cNvPr>
          <p:cNvSpPr/>
          <p:nvPr userDrawn="1"/>
        </p:nvSpPr>
        <p:spPr>
          <a:xfrm>
            <a:off x="0" y="631344"/>
            <a:ext cx="4800600" cy="4030597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098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E170D50-405A-15FB-82EA-59D8822B0587}"/>
              </a:ext>
            </a:extLst>
          </p:cNvPr>
          <p:cNvSpPr/>
          <p:nvPr userDrawn="1"/>
        </p:nvSpPr>
        <p:spPr>
          <a:xfrm>
            <a:off x="7681515" y="4515435"/>
            <a:ext cx="1919685" cy="4030597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 dirty="0">
              <a:solidFill>
                <a:srgbClr val="00B0F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30C958-B563-4F77-73A7-2AB4EBD532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805" b="10783"/>
          <a:stretch/>
        </p:blipFill>
        <p:spPr>
          <a:xfrm>
            <a:off x="0" y="0"/>
            <a:ext cx="9601200" cy="599199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26E3AC6-0F0A-3AA5-7C32-4572090E6DFB}"/>
              </a:ext>
            </a:extLst>
          </p:cNvPr>
          <p:cNvSpPr/>
          <p:nvPr userDrawn="1"/>
        </p:nvSpPr>
        <p:spPr>
          <a:xfrm>
            <a:off x="4481722" y="7016222"/>
            <a:ext cx="9646179" cy="964617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/>
          </a:p>
        </p:txBody>
      </p:sp>
      <p:pic>
        <p:nvPicPr>
          <p:cNvPr id="11" name="Picture 10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25FFA1B2-F5EF-90E0-222C-88EACB1495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4375" y="11873869"/>
            <a:ext cx="3434612" cy="640652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A41E521-A798-C613-4F08-301B10C900B8}"/>
              </a:ext>
            </a:extLst>
          </p:cNvPr>
          <p:cNvSpPr txBox="1">
            <a:spLocks/>
          </p:cNvSpPr>
          <p:nvPr userDrawn="1"/>
        </p:nvSpPr>
        <p:spPr>
          <a:xfrm>
            <a:off x="391563" y="11114600"/>
            <a:ext cx="5029522" cy="543723"/>
          </a:xfrm>
          <a:prstGeom prst="rect">
            <a:avLst/>
          </a:prstGeom>
        </p:spPr>
        <p:txBody>
          <a:bodyPr/>
          <a:lstStyle>
            <a:lvl1pPr marL="0" indent="0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1" b="1" kern="120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5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6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/>
              <a:t>www.ucd.ie</a:t>
            </a:r>
            <a:r>
              <a:rPr lang="en-GB" b="1" dirty="0"/>
              <a:t>/</a:t>
            </a:r>
            <a:r>
              <a:rPr lang="en-GB" b="1" dirty="0" err="1"/>
              <a:t>nmhs</a:t>
            </a:r>
            <a:endParaRPr lang="en-GB" b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127BFE-FC4E-DF1D-DDDD-254DFA3DDCF8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8F87659-A32F-19A7-1D72-D83983FE3DFB}"/>
              </a:ext>
            </a:extLst>
          </p:cNvPr>
          <p:cNvSpPr txBox="1"/>
          <p:nvPr userDrawn="1"/>
        </p:nvSpPr>
        <p:spPr>
          <a:xfrm>
            <a:off x="4000558" y="12199698"/>
            <a:ext cx="5459966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1" i="1" dirty="0">
                <a:solidFill>
                  <a:schemeClr val="bg1"/>
                </a:solidFill>
              </a:rPr>
              <a:t>“Forging the future of healthcare.”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B83A4AD-3B81-F5E1-499C-D83201823A4D}"/>
              </a:ext>
            </a:extLst>
          </p:cNvPr>
          <p:cNvSpPr/>
          <p:nvPr userDrawn="1"/>
        </p:nvSpPr>
        <p:spPr>
          <a:xfrm>
            <a:off x="0" y="631344"/>
            <a:ext cx="4800600" cy="4030597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859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A90521-9B2B-0423-453F-CDA5147D8C16}"/>
              </a:ext>
            </a:extLst>
          </p:cNvPr>
          <p:cNvSpPr/>
          <p:nvPr userDrawn="1"/>
        </p:nvSpPr>
        <p:spPr>
          <a:xfrm>
            <a:off x="5592251" y="631344"/>
            <a:ext cx="4008949" cy="12170257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946588-219D-6A59-7324-E1232BEAE8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-37" t="7439" r="159" b="1"/>
          <a:stretch/>
        </p:blipFill>
        <p:spPr>
          <a:xfrm>
            <a:off x="0" y="0"/>
            <a:ext cx="9623212" cy="4481607"/>
          </a:xfrm>
          <a:prstGeom prst="rect">
            <a:avLst/>
          </a:prstGeom>
        </p:spPr>
      </p:pic>
      <p:pic>
        <p:nvPicPr>
          <p:cNvPr id="14" name="Picture 13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4DC6C3F0-3817-6C74-961D-0AFE821290A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4375" y="11873869"/>
            <a:ext cx="3434612" cy="640652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C2EF737-E3D8-E9CF-BB6D-D1B059044334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2C652C5-F5FC-1A3D-D10C-67C62686C414}"/>
              </a:ext>
            </a:extLst>
          </p:cNvPr>
          <p:cNvSpPr txBox="1">
            <a:spLocks/>
          </p:cNvSpPr>
          <p:nvPr userDrawn="1"/>
        </p:nvSpPr>
        <p:spPr>
          <a:xfrm>
            <a:off x="391563" y="11114600"/>
            <a:ext cx="5029522" cy="543723"/>
          </a:xfrm>
          <a:prstGeom prst="rect">
            <a:avLst/>
          </a:prstGeom>
        </p:spPr>
        <p:txBody>
          <a:bodyPr/>
          <a:lstStyle>
            <a:lvl1pPr marL="0" indent="0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1" b="1" kern="120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5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6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/>
              <a:t>www.ucd.ie</a:t>
            </a:r>
            <a:r>
              <a:rPr lang="en-GB" b="1" dirty="0"/>
              <a:t>/</a:t>
            </a:r>
            <a:r>
              <a:rPr lang="en-GB" b="1" dirty="0" err="1"/>
              <a:t>nmhs</a:t>
            </a:r>
            <a:endParaRPr lang="en-GB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1C3767-0927-41CC-F943-57A0A5EB26BF}"/>
              </a:ext>
            </a:extLst>
          </p:cNvPr>
          <p:cNvSpPr txBox="1"/>
          <p:nvPr userDrawn="1"/>
        </p:nvSpPr>
        <p:spPr>
          <a:xfrm>
            <a:off x="4000558" y="12199698"/>
            <a:ext cx="5459966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1" i="1" dirty="0">
                <a:solidFill>
                  <a:schemeClr val="bg1"/>
                </a:solidFill>
              </a:rPr>
              <a:t>“Forging the future of healthcare.”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41D8F18-1116-0045-0239-B7EA142B0B84}"/>
              </a:ext>
            </a:extLst>
          </p:cNvPr>
          <p:cNvSpPr/>
          <p:nvPr userDrawn="1"/>
        </p:nvSpPr>
        <p:spPr>
          <a:xfrm>
            <a:off x="0" y="631344"/>
            <a:ext cx="4800600" cy="4030597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391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A90521-9B2B-0423-453F-CDA5147D8C16}"/>
              </a:ext>
            </a:extLst>
          </p:cNvPr>
          <p:cNvSpPr/>
          <p:nvPr userDrawn="1"/>
        </p:nvSpPr>
        <p:spPr>
          <a:xfrm>
            <a:off x="5592251" y="631344"/>
            <a:ext cx="4008949" cy="12170257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3B429C-97EB-A567-E211-7F8C3342DE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9599" b="3663"/>
          <a:stretch/>
        </p:blipFill>
        <p:spPr>
          <a:xfrm>
            <a:off x="-22012" y="0"/>
            <a:ext cx="9623212" cy="4194528"/>
          </a:xfrm>
          <a:prstGeom prst="rect">
            <a:avLst/>
          </a:prstGeom>
        </p:spPr>
      </p:pic>
      <p:pic>
        <p:nvPicPr>
          <p:cNvPr id="14" name="Picture 13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4DC6C3F0-3817-6C74-961D-0AFE821290A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4375" y="11873869"/>
            <a:ext cx="3434612" cy="640652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C2EF737-E3D8-E9CF-BB6D-D1B059044334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2C652C5-F5FC-1A3D-D10C-67C62686C414}"/>
              </a:ext>
            </a:extLst>
          </p:cNvPr>
          <p:cNvSpPr txBox="1">
            <a:spLocks/>
          </p:cNvSpPr>
          <p:nvPr userDrawn="1"/>
        </p:nvSpPr>
        <p:spPr>
          <a:xfrm>
            <a:off x="391563" y="11114600"/>
            <a:ext cx="5029522" cy="543723"/>
          </a:xfrm>
          <a:prstGeom prst="rect">
            <a:avLst/>
          </a:prstGeom>
        </p:spPr>
        <p:txBody>
          <a:bodyPr/>
          <a:lstStyle>
            <a:lvl1pPr marL="0" indent="0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1" b="1" kern="120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5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6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/>
              <a:t>www.ucd.ie</a:t>
            </a:r>
            <a:r>
              <a:rPr lang="en-GB" b="1" dirty="0"/>
              <a:t>/</a:t>
            </a:r>
            <a:r>
              <a:rPr lang="en-GB" b="1" dirty="0" err="1"/>
              <a:t>nmhs</a:t>
            </a:r>
            <a:endParaRPr lang="en-GB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1C3767-0927-41CC-F943-57A0A5EB26BF}"/>
              </a:ext>
            </a:extLst>
          </p:cNvPr>
          <p:cNvSpPr txBox="1"/>
          <p:nvPr userDrawn="1"/>
        </p:nvSpPr>
        <p:spPr>
          <a:xfrm>
            <a:off x="4000558" y="12199698"/>
            <a:ext cx="5459966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1" i="1" dirty="0">
                <a:solidFill>
                  <a:schemeClr val="bg1"/>
                </a:solidFill>
              </a:rPr>
              <a:t>“Forging the future of healthcare.”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41D8F18-1116-0045-0239-B7EA142B0B84}"/>
              </a:ext>
            </a:extLst>
          </p:cNvPr>
          <p:cNvSpPr/>
          <p:nvPr userDrawn="1"/>
        </p:nvSpPr>
        <p:spPr>
          <a:xfrm>
            <a:off x="0" y="631344"/>
            <a:ext cx="4800600" cy="4030597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19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9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D1800F3-A105-9DD6-BCDB-CAE705F059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4D5C24-5C39-0760-CEA1-66E18B1FCF9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DC3B179-E148-497A-6975-8586D91E85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49E61BD-CCB8-4EED-5C68-B7D565BC75B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705EA9-5017-88A5-6593-106C9850387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FE7D80A-7583-5D08-6B0C-41B02CDEDAF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6BEC83A-042E-89B0-BD51-C656864652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56CAC36-6CC2-3CA6-5C92-9B9D95CD97A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7CCA059-EBFF-F660-D316-12C5763829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BC7C00B-EA27-2B26-FDDE-25FC48EF1B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E5948E5-3C3B-E27D-75E6-79D7FF1DD0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ABBEF4-3958-3AD7-8A34-4AF6A07CC85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F36875-E2CA-A315-6BF6-193B2CD8DE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CEEC07-DDF5-6093-76B3-9D3F416CDD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DEDE75-DB04-9B0C-3B0C-7B8D20D55C4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261E59B-A2BB-9ED2-6B13-CE9C674806D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1AC618B-9F27-4521-220F-773DA4AB8A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2BE820F-CDA4-41FA-4824-4B324423559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475FA0-CDA9-567D-3813-EE88DFDA206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917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10E3019-4649-DD29-18B0-C8CB34054E4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25A50-78EC-7922-D097-41F9C57D2B1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F0FE19-8440-B6BA-4E1D-B90AF02121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4FA5FB5-CEE3-74B9-A48A-65AB8825F76F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020C42-BB37-F0B8-DFB4-F561D0CBA29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25495C2-6957-9817-D6CF-6C51376FEFD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BB5DBA3-B5A6-38BB-D2B9-3A51AAFFC06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22729F-666C-4EA2-8D15-AE3D08F0977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D4DB89-0084-2668-5D6B-41D35D08F0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7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17B3561E-32FA-0FE2-C4B5-D5AB50499F9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FCC533-ED8E-C04C-36C9-DB8016B63F0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4203DC-A76E-861F-D64D-C1F923E387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BF08FA3-AD3C-F0FA-1593-1958E3C605A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EC420C-8C60-1984-99B0-B787AFB6F59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2D24E8-984E-641B-043D-DEB2C153310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53CFC32-735C-1C66-B348-F9BD39E3213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D7D4AA-60B0-5DC2-057C-90D41BC761C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D7B3C13-0FF9-CC10-47B8-A88AD7E761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277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AB2DBD3-C601-296F-2C98-EA5EDF36AC30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950AE1-339F-CAA5-4EE9-648F5201AA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7AA32DF-768C-988A-C5E9-FC40B96132F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0BB670E-1022-A3AA-5FC7-81C587F84E1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77F4C09-8986-379D-AD01-5C3B3911BF7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122540-C5C1-3A9D-0F08-DF627E1664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C6E700B-A861-16CA-4EFA-ACE07733FDA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740E925-4CAD-F0EC-6916-43BC7C3653E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7E769F8-BDD6-DADF-9C64-1499DE3DEA3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9EF1D2E-0D54-F7A7-C3DD-F7848BF70E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0375D9C-66F0-B4EC-8D74-731D159D1AC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702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D3BAA27-54F7-1ED0-44E8-3014A508E8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773189-EAB0-1F08-5043-F98F8C05AD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80A8AC-8C77-E035-BE41-70E3D0E87C0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D67CD8-A91E-B3F7-8061-018842D7849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D0D5F21-7F20-87A0-3DC4-B341AF7B9D9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583C468-2CC1-1234-F75A-D0C13FAA50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22FFB0-91ED-DE11-FD8C-2F8E1F5F63F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EBB28D8-DF2D-D518-B6D6-34141E496E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2172211-2316-4E3A-892C-0173209E4A5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21409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UCD Custom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UCD Custom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Custom Design">
  <a:themeElements>
    <a:clrScheme name="UCD Custom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UCD Custom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UCD Custom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Custom Design">
  <a:themeElements>
    <a:clrScheme name="UCD Custom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1071</TotalTime>
  <Words>0</Words>
  <Application>Microsoft Macintosh PowerPoint</Application>
  <PresentationFormat>A3 Paper (297x420 mm)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Arial</vt:lpstr>
      <vt:lpstr>Avenir Book</vt:lpstr>
      <vt:lpstr>Calibri</vt:lpstr>
      <vt:lpstr>Verdana</vt:lpstr>
      <vt:lpstr>Custom Design</vt:lpstr>
      <vt:lpstr>3_Custom Design</vt:lpstr>
      <vt:lpstr>6_Custom Design</vt:lpstr>
      <vt:lpstr>1_Custom Design</vt:lpstr>
      <vt:lpstr>2_Custom Design</vt:lpstr>
      <vt:lpstr>4_Custom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Roisin Roberts</dc:creator>
  <cp:lastModifiedBy>Roisin Roberts</cp:lastModifiedBy>
  <cp:revision>28</cp:revision>
  <dcterms:created xsi:type="dcterms:W3CDTF">2023-11-16T16:10:01Z</dcterms:created>
  <dcterms:modified xsi:type="dcterms:W3CDTF">2024-03-01T11:55:03Z</dcterms:modified>
</cp:coreProperties>
</file>