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  <p:sldMasterId id="2147483648" r:id="rId2"/>
    <p:sldMasterId id="2147483656" r:id="rId3"/>
    <p:sldMasterId id="2147483685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86" r:id="rId9"/>
    <p:sldId id="287" r:id="rId10"/>
    <p:sldId id="289" r:id="rId11"/>
    <p:sldId id="288" r:id="rId12"/>
    <p:sldId id="264" r:id="rId13"/>
    <p:sldId id="265" r:id="rId14"/>
    <p:sldId id="266" r:id="rId15"/>
    <p:sldId id="267" r:id="rId16"/>
    <p:sldId id="284" r:id="rId17"/>
    <p:sldId id="280" r:id="rId18"/>
    <p:sldId id="285" r:id="rId19"/>
    <p:sldId id="281" r:id="rId20"/>
    <p:sldId id="290" r:id="rId21"/>
    <p:sldId id="275" r:id="rId22"/>
    <p:sldId id="291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3"/>
    <a:srgbClr val="008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64"/>
    <p:restoredTop sz="86429"/>
  </p:normalViewPr>
  <p:slideViewPr>
    <p:cSldViewPr snapToGrid="0" snapToObjects="1">
      <p:cViewPr varScale="1">
        <p:scale>
          <a:sx n="88" d="100"/>
          <a:sy n="88" d="100"/>
        </p:scale>
        <p:origin x="175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EFDC3-0F42-9846-930C-A0185A2A5430}" type="datetimeFigureOut">
              <a:rPr lang="en-US" smtClean="0"/>
              <a:t>3/5/24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C1487-B3B6-7F48-9268-17639063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5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many windows&#10;&#10;Description automatically generated">
            <a:extLst>
              <a:ext uri="{FF2B5EF4-FFF2-40B4-BE49-F238E27FC236}">
                <a16:creationId xmlns:a16="http://schemas.microsoft.com/office/drawing/2014/main" id="{5BF5EA5A-A628-9470-6E91-1089756E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13" r="99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858DBA8-9014-990C-B2A4-11F40E995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2148" y="551508"/>
            <a:ext cx="6847704" cy="12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37B82-3362-FB6E-13F5-D0B5C86FC1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1593605-FEB6-80F7-E3F2-2F2538FD5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2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BDCC2-A808-0DEE-5B71-A9A36EA73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918ADE-F59D-7CA6-2023-980AE9C4FF9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384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0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C970E-23C1-F342-802A-AD1EF6FF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70695"/>
            <a:ext cx="5181600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DFBEE1-1B65-7205-9C3E-551EA8D4A6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7898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71FD-0C58-8975-DD18-613806E535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33515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5E89B1-C923-89A5-57EE-82596DB71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5606" y="-160638"/>
            <a:ext cx="12247606" cy="7018638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D5C160F-0079-A95E-1E97-1D28F67F2C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89384" y="4418163"/>
            <a:ext cx="5613230" cy="1047027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9B87AB3-851C-98E7-3757-B5E8673F3D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251948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[Insert Contact Information]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A305198-B977-02F4-C910-FE4E51BB0F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9CD038-F8CC-A49B-D34C-B726ECFE4D40}"/>
              </a:ext>
            </a:extLst>
          </p:cNvPr>
          <p:cNvSpPr txBox="1"/>
          <p:nvPr userDrawn="1"/>
        </p:nvSpPr>
        <p:spPr>
          <a:xfrm>
            <a:off x="1523999" y="972956"/>
            <a:ext cx="9144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57327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6AA57E4B-D08D-D13D-237F-992C82EF4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90" r="40740"/>
          <a:stretch/>
        </p:blipFill>
        <p:spPr>
          <a:xfrm>
            <a:off x="7329488" y="0"/>
            <a:ext cx="4862512" cy="6857888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738800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FBA3E50-B9A0-CE5A-26C6-A9913CB74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365" r="26365"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FF2279-56D0-8E75-81C9-DE01E59F2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37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F1656CC-80D1-CE4C-564E-0CA26F405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91" r="47239"/>
          <a:stretch/>
        </p:blipFill>
        <p:spPr>
          <a:xfrm>
            <a:off x="7329488" y="112"/>
            <a:ext cx="4862512" cy="6857888"/>
          </a:xfrm>
          <a:prstGeom prst="parallelogram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DB9903-7194-0776-4F4D-8E28835F6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52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4526"/>
            <a:ext cx="6380755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E191-CFAF-2DC0-D15D-B394AEFC5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67DA-84E7-E78D-81B4-633F4D02D524}"/>
              </a:ext>
            </a:extLst>
          </p:cNvPr>
          <p:cNvSpPr/>
          <p:nvPr userDrawn="1"/>
        </p:nvSpPr>
        <p:spPr>
          <a:xfrm>
            <a:off x="10591801" y="239486"/>
            <a:ext cx="1600200" cy="40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FDEC54E-0AA8-00C4-AF9D-3B80EDFD6F32}"/>
              </a:ext>
            </a:extLst>
          </p:cNvPr>
          <p:cNvSpPr/>
          <p:nvPr userDrawn="1"/>
        </p:nvSpPr>
        <p:spPr>
          <a:xfrm flipH="1">
            <a:off x="7329485" y="112"/>
            <a:ext cx="4586537" cy="6857888"/>
          </a:xfrm>
          <a:prstGeom prst="parallelogram">
            <a:avLst/>
          </a:prstGeom>
          <a:solidFill>
            <a:srgbClr val="008F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Verdana" panose="020B0604030504040204" pitchFamily="34" charset="0"/>
            </a:endParaRPr>
          </a:p>
        </p:txBody>
      </p:sp>
      <p:pic>
        <p:nvPicPr>
          <p:cNvPr id="10" name="Picture Placeholder 5" descr="A doctor examining a patient in a hospital bed&#10;&#10;Description automatically generated">
            <a:extLst>
              <a:ext uri="{FF2B5EF4-FFF2-40B4-BE49-F238E27FC236}">
                <a16:creationId xmlns:a16="http://schemas.microsoft.com/office/drawing/2014/main" id="{40D2DEB7-B2A5-8590-01A9-7CF30EB25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94" r="33638"/>
          <a:stretch/>
        </p:blipFill>
        <p:spPr>
          <a:xfrm>
            <a:off x="7329485" y="112"/>
            <a:ext cx="4862512" cy="6857888"/>
          </a:xfrm>
          <a:prstGeom prst="parallelogram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4A92CA-44D9-5B63-DBC3-9BED25681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6380754" cy="40062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06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3B465C43-FA57-BDD9-3AE3-933792337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3" b="5605"/>
          <a:stretch/>
        </p:blipFill>
        <p:spPr>
          <a:xfrm>
            <a:off x="0" y="-179408"/>
            <a:ext cx="12192000" cy="70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320CA8-4E93-FE00-B8CA-86E954182EF6}"/>
              </a:ext>
            </a:extLst>
          </p:cNvPr>
          <p:cNvSpPr/>
          <p:nvPr userDrawn="1"/>
        </p:nvSpPr>
        <p:spPr>
          <a:xfrm>
            <a:off x="-123266" y="-268942"/>
            <a:ext cx="12438529" cy="7126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90524923-EA41-7C26-3BD0-F37250985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2899" y="4605856"/>
            <a:ext cx="3886200" cy="1631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6FF7D-AE07-CF0B-2E9F-44A0F085AF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1063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B6793DD-5447-32FA-1A81-AA053A3374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615956"/>
            <a:ext cx="9144000" cy="10138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8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93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535AF6-DA21-58BC-4FCD-4057BDFED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80ECB-51CC-BFF0-CA9E-1FB7E735653F}"/>
              </a:ext>
            </a:extLst>
          </p:cNvPr>
          <p:cNvSpPr txBox="1"/>
          <p:nvPr userDrawn="1"/>
        </p:nvSpPr>
        <p:spPr>
          <a:xfrm>
            <a:off x="10993821" y="65164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A mannequin in a hospital bed&#10;&#10;Description automatically generated">
            <a:extLst>
              <a:ext uri="{FF2B5EF4-FFF2-40B4-BE49-F238E27FC236}">
                <a16:creationId xmlns:a16="http://schemas.microsoft.com/office/drawing/2014/main" id="{C5FB79D7-F20D-34D2-1ECE-C4B56A92A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17" t="18583" r="-7817"/>
          <a:stretch/>
        </p:blipFill>
        <p:spPr>
          <a:xfrm>
            <a:off x="0" y="3788230"/>
            <a:ext cx="4372346" cy="2373230"/>
          </a:xfrm>
          <a:prstGeom prst="rect">
            <a:avLst/>
          </a:prstGeom>
        </p:spPr>
      </p:pic>
      <p:pic>
        <p:nvPicPr>
          <p:cNvPr id="11" name="Picture 10" descr="A group of women standing around a person lying on a bed&#10;&#10;Description automatically generated">
            <a:extLst>
              <a:ext uri="{FF2B5EF4-FFF2-40B4-BE49-F238E27FC236}">
                <a16:creationId xmlns:a16="http://schemas.microsoft.com/office/drawing/2014/main" id="{962C9B53-C82D-AA08-640E-DAE31694B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776" r="17126"/>
          <a:stretch/>
        </p:blipFill>
        <p:spPr>
          <a:xfrm>
            <a:off x="8395855" y="1007054"/>
            <a:ext cx="3796145" cy="5154405"/>
          </a:xfrm>
          <a:prstGeom prst="rect">
            <a:avLst/>
          </a:prstGeom>
        </p:spPr>
      </p:pic>
      <p:pic>
        <p:nvPicPr>
          <p:cNvPr id="13" name="Picture 12" descr="A person and person sitting in chairs&#10;&#10;Description automatically generated">
            <a:extLst>
              <a:ext uri="{FF2B5EF4-FFF2-40B4-BE49-F238E27FC236}">
                <a16:creationId xmlns:a16="http://schemas.microsoft.com/office/drawing/2014/main" id="{56018D8A-23CB-724E-321B-146B17891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991"/>
          <a:stretch/>
        </p:blipFill>
        <p:spPr>
          <a:xfrm>
            <a:off x="0" y="696540"/>
            <a:ext cx="4030560" cy="2985301"/>
          </a:xfrm>
          <a:prstGeom prst="rect">
            <a:avLst/>
          </a:prstGeom>
        </p:spPr>
      </p:pic>
      <p:pic>
        <p:nvPicPr>
          <p:cNvPr id="15" name="Picture 14" descr="A group of nurses around a baby&#10;&#10;Description automatically generated">
            <a:extLst>
              <a:ext uri="{FF2B5EF4-FFF2-40B4-BE49-F238E27FC236}">
                <a16:creationId xmlns:a16="http://schemas.microsoft.com/office/drawing/2014/main" id="{EC38B8B7-ED15-D687-E185-0942EA41B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796" r="35007" b="-2"/>
          <a:stretch/>
        </p:blipFill>
        <p:spPr>
          <a:xfrm>
            <a:off x="4155808" y="696539"/>
            <a:ext cx="4114799" cy="54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A4912-4B53-54AB-8374-9A0CE599A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67"/>
            <a:ext cx="12192000" cy="6858000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6C4A92-D4FD-C3EF-3E93-5B89B2ED2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89385" y="604554"/>
            <a:ext cx="5613230" cy="10470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9CF90C-F878-5782-BA96-0B445B189C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8805" y="22352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0FEF271-7D29-9593-E277-6CCC695A35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8805" y="4695228"/>
            <a:ext cx="9144000" cy="968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Subheading/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6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00B061F3-08DB-308D-BB1A-C4FAEF4C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13" r="99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7ECBB6-48EA-1162-5BEF-A3A006D7A9F5}"/>
              </a:ext>
            </a:extLst>
          </p:cNvPr>
          <p:cNvSpPr/>
          <p:nvPr userDrawn="1"/>
        </p:nvSpPr>
        <p:spPr>
          <a:xfrm>
            <a:off x="1440873" y="573311"/>
            <a:ext cx="9476509" cy="5244299"/>
          </a:xfrm>
          <a:prstGeom prst="round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0B39A-D099-3AF8-7811-CBCAC854088E}"/>
              </a:ext>
            </a:extLst>
          </p:cNvPr>
          <p:cNvSpPr txBox="1"/>
          <p:nvPr userDrawn="1"/>
        </p:nvSpPr>
        <p:spPr>
          <a:xfrm>
            <a:off x="1634836" y="976391"/>
            <a:ext cx="9088582" cy="44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1">
              <a:lnSpc>
                <a:spcPct val="110000"/>
              </a:lnSpc>
              <a:buClr>
                <a:srgbClr val="000000"/>
              </a:buClr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UCD School of Nursing, Midwifery and Health Systems has a strong tradition of delivering exceptional education and impactful research. We are a dynamic and interdisciplinary, global centre of excellence, passionate about meeting the current and future health needs of every person throughout their life span.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integrate education, research, scholarship, and practice within a culture of care, inclusion, curiosity and empowerment. The School’s programmes are delivered by expert faculty, who champion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each student to reach their individual potential.  </a:t>
            </a:r>
            <a:r>
              <a:rPr kumimoji="0" lang="en-IE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 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Our programmes have prepared our students to be expert and compassionate clinicians, inspiring and supportive educators, cutting-edge researchers and dynamic, networked leaders. We are honoured to see how our people are advancing patient care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sz="1600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in every corner of the globe.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UCD School of Nursing, Midwifery and Health Systems. </a:t>
            </a:r>
          </a:p>
          <a:p>
            <a:pPr algn="ctr" hangingPunct="1">
              <a:buClr>
                <a:srgbClr val="000000"/>
              </a:buClr>
              <a:buSzPct val="100000"/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are forging the future of healthcare.</a:t>
            </a:r>
          </a:p>
          <a:p>
            <a:pPr algn="ctr" hangingPunct="1">
              <a:buClr>
                <a:srgbClr val="000000"/>
              </a:buClr>
              <a:buSzPct val="100000"/>
            </a:pPr>
            <a:endParaRPr lang="en-IE" sz="1600" b="1" dirty="0">
              <a:solidFill>
                <a:schemeClr val="bg1"/>
              </a:solidFill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4830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DFFC35-EE34-49FA-9C61-8B911479BF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269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9A13804-744E-B688-9C37-62A722F1F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94272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1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A8AA-57D9-A548-A9D3-7B9542246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18D9B-98F3-6C47-9736-AA9ACC6FD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0695"/>
            <a:ext cx="10515600" cy="402748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5A6-BB10-2CB1-B203-247C77033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4768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942-8118-4F41-BC5F-741E17F79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4AF8-F63E-934D-BF1A-880AAEB53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0695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C8A9DC-7790-55F2-773E-9FFEDCD81D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8C6369-E884-2331-9F95-89900D23695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73039" y="2170694"/>
            <a:ext cx="5180763" cy="40062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8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EB05-E4C4-9A48-8FC1-20B29727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4B3BD-697C-D37B-9161-8F37EEB50D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3713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90524923-EA41-7C26-3BD0-F37250985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1278" y="4362069"/>
            <a:ext cx="3309444" cy="1389574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BA7B93-A16D-30D1-FD5E-C2EE3125CB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2519559"/>
            <a:ext cx="9143999" cy="117964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[Insert Contact Information] </a:t>
            </a:r>
          </a:p>
          <a:p>
            <a:r>
              <a:rPr lang="en-GB" dirty="0"/>
              <a:t>[Insert Contact Information]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D2352182-E426-69CA-AD43-DAE6F3E892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41727"/>
            <a:ext cx="9143999" cy="52618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49607-D7FF-D2E1-9DFD-05A8F82EA4FE}"/>
              </a:ext>
            </a:extLst>
          </p:cNvPr>
          <p:cNvSpPr txBox="1"/>
          <p:nvPr userDrawn="1"/>
        </p:nvSpPr>
        <p:spPr>
          <a:xfrm>
            <a:off x="1523998" y="962561"/>
            <a:ext cx="9143999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0038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4606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68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6" r:id="rId2"/>
    <p:sldLayoutId id="2147483680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E3E6933-0071-BF0B-91F8-E155C66A55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26337" y="192420"/>
            <a:ext cx="3270254" cy="60999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9854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0" r:id="rId2"/>
    <p:sldLayoutId id="2147483652" r:id="rId3"/>
    <p:sldLayoutId id="2147483654" r:id="rId4"/>
    <p:sldLayoutId id="2147483671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8C9CC9-CEC1-7042-BACF-FF6C1FB1281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-27804" y="0"/>
            <a:ext cx="1221980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27B94-362F-F045-9974-03A3339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25BB-CE3F-224E-8EB3-4ABD8086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49900"/>
            <a:ext cx="10515600" cy="3694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64813"/>
            <a:ext cx="4021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IE" sz="800" b="0" i="1" smtClean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5679F5-25CB-4544-B4E1-7A4DE9782D8A}"/>
              </a:ext>
            </a:extLst>
          </p:cNvPr>
          <p:cNvCxnSpPr>
            <a:cxnSpLocks/>
          </p:cNvCxnSpPr>
          <p:nvPr userDrawn="1"/>
        </p:nvCxnSpPr>
        <p:spPr>
          <a:xfrm>
            <a:off x="838200" y="497418"/>
            <a:ext cx="750261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2F43F36-3DF7-B3B7-0946-046FEA238C8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02649" y="182152"/>
            <a:ext cx="3270251" cy="609995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0580A7-D6D7-392E-9CEE-1866ACD689F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>
                <a:solidFill>
                  <a:schemeClr val="bg1"/>
                </a:solidFill>
              </a:rPr>
              <a:t>www.ucd.ie</a:t>
            </a:r>
            <a:r>
              <a:rPr lang="en-IE" b="1" dirty="0">
                <a:solidFill>
                  <a:schemeClr val="bg1"/>
                </a:solidFill>
              </a:rPr>
              <a:t>/</a:t>
            </a:r>
            <a:r>
              <a:rPr lang="en-IE" b="1" dirty="0" err="1">
                <a:solidFill>
                  <a:schemeClr val="bg1"/>
                </a:solidFill>
              </a:rPr>
              <a:t>nmhs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6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58" r:id="rId2"/>
    <p:sldLayoutId id="2147483659" r:id="rId3"/>
    <p:sldLayoutId id="2147483660" r:id="rId4"/>
    <p:sldLayoutId id="214748367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73EFE-7023-884C-BF54-32716D30D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0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IE" sz="800" b="0" i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2287D2-301A-BF4F-A669-38B5DA585C8B}"/>
              </a:ext>
            </a:extLst>
          </p:cNvPr>
          <p:cNvSpPr txBox="1">
            <a:spLocks/>
          </p:cNvSpPr>
          <p:nvPr userDrawn="1"/>
        </p:nvSpPr>
        <p:spPr>
          <a:xfrm>
            <a:off x="745067" y="1821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1200" b="0" i="0" kern="1200" smtClean="0">
                <a:solidFill>
                  <a:schemeClr val="tx1">
                    <a:tint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800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UCD</a:t>
            </a:r>
            <a:r>
              <a:rPr lang="en-IE" sz="800" b="0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Ireland’s Global University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B1FB14-01F0-C648-B9B1-20666A91A2A1}"/>
              </a:ext>
            </a:extLst>
          </p:cNvPr>
          <p:cNvCxnSpPr/>
          <p:nvPr userDrawn="1"/>
        </p:nvCxnSpPr>
        <p:spPr>
          <a:xfrm>
            <a:off x="838200" y="6360581"/>
            <a:ext cx="105156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807A3-3BED-EB4F-AB38-4F465320A02C}"/>
              </a:ext>
            </a:extLst>
          </p:cNvPr>
          <p:cNvCxnSpPr>
            <a:cxnSpLocks/>
          </p:cNvCxnSpPr>
          <p:nvPr userDrawn="1"/>
        </p:nvCxnSpPr>
        <p:spPr>
          <a:xfrm>
            <a:off x="838200" y="523117"/>
            <a:ext cx="7519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E3E6933-0071-BF0B-91F8-E155C66A55E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26337" y="192420"/>
            <a:ext cx="3270254" cy="60999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700EA7-3225-C743-900C-3B3E4E60B605}"/>
              </a:ext>
            </a:extLst>
          </p:cNvPr>
          <p:cNvSpPr txBox="1">
            <a:spLocks/>
          </p:cNvSpPr>
          <p:nvPr userDrawn="1"/>
        </p:nvSpPr>
        <p:spPr>
          <a:xfrm>
            <a:off x="73321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IE" sz="800" b="0" i="0" kern="1200" smtClean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E" b="1" dirty="0" err="1"/>
              <a:t>www.ucd.ie</a:t>
            </a:r>
            <a:r>
              <a:rPr lang="en-IE" b="1" dirty="0"/>
              <a:t>/</a:t>
            </a:r>
            <a:r>
              <a:rPr lang="en-IE" b="1" dirty="0" err="1"/>
              <a:t>nmhs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2071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1" r:id="rId3"/>
    <p:sldLayoutId id="2147483674" r:id="rId4"/>
    <p:sldLayoutId id="2147483686" r:id="rId5"/>
    <p:sldLayoutId id="2147483688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rgbClr val="003863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863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6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9BAD-3536-4EFE-2776-8AACE858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C8D8F-7ADC-CDDA-F00B-B4487DB16E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F3E04-C2A4-0752-A83F-E9A13CE894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CA25D-B789-AB81-80D1-F9C2EA0EDE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72653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E963-6359-DCCF-5475-F4DBCC44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C0F07-0E7E-E078-5ADD-8D7C215636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279063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93FB-255A-35C0-E54C-25118599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2E4C6-97DE-E72F-2DAE-30B3B486F1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148433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4AD6-A367-B99A-F95E-4315166D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F1988F-EDAE-FDC9-2560-E2A228A07C4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B64DF-E5D5-4F98-A4BA-0B78F234E3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26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BB71-BB65-B995-5E2D-DCDACEF9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5E1EE-C3A0-E370-0DA2-A0539F23D39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 dirty="0">
                <a:ea typeface="Raleway"/>
                <a:sym typeface="Raleway"/>
              </a:rPr>
              <a:t>We are forging the future of healthcare.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5FBB6-C098-C00B-330F-B052C88844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2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C2B0-FEF8-9737-7181-827C6977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FC309-9C12-31BD-2313-F78143C4BB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652A0-1D92-7BCD-35A4-736FF313CF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56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6B38A-CF55-69DA-9469-C6F9AE9E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75A055-B562-35A4-2EC7-AE8DBDFE5C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044A5-1E5B-FB0F-5402-4B075E1F86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20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186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2C5A8C-EEBD-0E1C-5151-9A1BD55AA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29333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D355F1-B420-9CC9-3297-B7532DB475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67246-E810-F7FE-EA35-907FB30011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13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68B17-883E-5E3E-036F-F6B3176EBB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E7C30-2E5D-0383-CE40-200B5716F1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31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B5FB3DA-A677-E5CE-97DD-CC011C19C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2C6E7-B2D8-CCAE-8A52-E65C770335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1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05A0-9946-3AA2-CA74-4FEAFBAC8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B8DBD-D499-666E-D8CE-4F5796723F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01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3085-B9E1-AB85-4EEC-C21CF706F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304CE-A3B5-9605-EDDA-532D4F321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27F98F8-51DF-5D62-B691-D75547F3AD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5067" y="6356350"/>
            <a:ext cx="4114800" cy="365125"/>
          </a:xfrm>
        </p:spPr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2194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C9C-F825-1ED5-BD2A-C595C214A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EABD2-27F2-3DBA-F4EC-AB476C0B40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A552591-F91F-15AB-48E1-0045726370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5067" y="6356350"/>
            <a:ext cx="4114800" cy="365125"/>
          </a:xfrm>
        </p:spPr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0181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7789-AE94-A2E9-BC5B-83F7CDB2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E9EE7-C9CA-E867-F9C2-BAE4CF417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E3901-C594-E857-FE1F-FB5D130F0B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85972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8BC3-FFD6-D322-B230-A0E41E31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8F177-2537-665A-3FC3-E30323081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EAC04-10B2-56B6-C24D-18311B9BBBB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5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4B81E-EA83-2507-2BAB-B070C877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D6853-8457-F89C-1998-D60CF95D2A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5514B-FA26-CB1E-0C5D-48361F574F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SzPct val="100000"/>
            </a:pPr>
            <a:r>
              <a:rPr lang="en-IE" b="1">
                <a:ea typeface="Raleway"/>
                <a:sym typeface="Raleway"/>
              </a:rPr>
              <a:t>We are forging the future of healthcare.</a:t>
            </a:r>
            <a:endParaRPr lang="en-IE" b="1" dirty="0">
              <a:ea typeface="Raleway"/>
              <a:sym typeface="Raleway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CD06D4-A38E-2613-F445-D4EA84AA5935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1210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ark theme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mage slides">
  <a:themeElements>
    <a:clrScheme name="UCD RTT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</TotalTime>
  <Words>104</Words>
  <Application>Microsoft Macintosh PowerPoint</Application>
  <PresentationFormat>Widescreen</PresentationFormat>
  <Paragraphs>13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Raleway</vt:lpstr>
      <vt:lpstr>Verdana</vt:lpstr>
      <vt:lpstr>Opening Slides</vt:lpstr>
      <vt:lpstr>Light Theme</vt:lpstr>
      <vt:lpstr>Dark theme</vt:lpstr>
      <vt:lpstr>Image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Sheena  Flynn</dc:creator>
  <cp:lastModifiedBy>Roisin Roberts</cp:lastModifiedBy>
  <cp:revision>42</cp:revision>
  <dcterms:created xsi:type="dcterms:W3CDTF">2019-12-04T12:34:21Z</dcterms:created>
  <dcterms:modified xsi:type="dcterms:W3CDTF">2024-03-05T14:53:53Z</dcterms:modified>
</cp:coreProperties>
</file>