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1" r:id="rId2"/>
  </p:sldMasterIdLst>
  <p:notesMasterIdLst>
    <p:notesMasterId r:id="rId6"/>
  </p:notesMasterIdLst>
  <p:sldIdLst>
    <p:sldId id="256" r:id="rId3"/>
    <p:sldId id="257" r:id="rId4"/>
    <p:sldId id="258" r:id="rId5"/>
  </p:sldIdLst>
  <p:sldSz cx="12192000" cy="6858000"/>
  <p:notesSz cx="6858000" cy="9144000"/>
  <p:embeddedFontLst>
    <p:embeddedFont>
      <p:font typeface="Century Schoolbook" panose="02040604050505020304" pitchFamily="18" charset="0"/>
      <p:regular r:id="rId7"/>
      <p:bold r:id="rId8"/>
      <p:italic r:id="rId9"/>
      <p:boldItalic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0" d="100"/>
          <a:sy n="40" d="100"/>
        </p:scale>
        <p:origin x="100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1958dfa04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g11958dfa04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solidFill>
          <a:srgbClr val="343437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entury Schoolbook"/>
              <a:buNone/>
              <a:defRPr sz="7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  <a:defRPr sz="2200">
                <a:solidFill>
                  <a:srgbClr val="BFBFBF"/>
                </a:solidFill>
              </a:defRPr>
            </a:lvl1pPr>
            <a:lvl2pPr lvl="1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A5A5A5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 sz="3600" b="0" i="0" u="none" strike="noStrike" cap="non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lvl="1" indent="0" algn="ctr">
              <a:spcBef>
                <a:spcPts val="0"/>
              </a:spcBef>
              <a:buNone/>
              <a:defRPr sz="3600" b="0" i="0" u="none" strike="noStrike" cap="non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lvl="2" indent="0" algn="ctr">
              <a:spcBef>
                <a:spcPts val="0"/>
              </a:spcBef>
              <a:buNone/>
              <a:defRPr sz="3600" b="0" i="0" u="none" strike="noStrike" cap="non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lvl="3" indent="0" algn="ctr">
              <a:spcBef>
                <a:spcPts val="0"/>
              </a:spcBef>
              <a:buNone/>
              <a:defRPr sz="3600" b="0" i="0" u="none" strike="noStrike" cap="non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lvl="4" indent="0" algn="ctr">
              <a:spcBef>
                <a:spcPts val="0"/>
              </a:spcBef>
              <a:buNone/>
              <a:defRPr sz="3600" b="0" i="0" u="none" strike="noStrike" cap="non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lvl="5" indent="0" algn="ctr">
              <a:spcBef>
                <a:spcPts val="0"/>
              </a:spcBef>
              <a:buNone/>
              <a:defRPr sz="3600" b="0" i="0" u="none" strike="noStrike" cap="non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lvl="6" indent="0" algn="ctr">
              <a:spcBef>
                <a:spcPts val="0"/>
              </a:spcBef>
              <a:buNone/>
              <a:defRPr sz="3600" b="0" i="0" u="none" strike="noStrike" cap="non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lvl="7" indent="0" algn="ctr">
              <a:spcBef>
                <a:spcPts val="0"/>
              </a:spcBef>
              <a:buNone/>
              <a:defRPr sz="3600" b="0" i="0" u="none" strike="noStrike" cap="non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lvl="8" indent="0" algn="ctr">
              <a:spcBef>
                <a:spcPts val="0"/>
              </a:spcBef>
              <a:buNone/>
              <a:defRPr sz="3600" b="0" i="0" u="none" strike="noStrike" cap="non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Schoolbook"/>
              <a:buNone/>
              <a:defRPr sz="28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>
            <a:spLocks noGrp="1"/>
          </p:cNvSpPr>
          <p:nvPr>
            <p:ph type="pic" idx="2"/>
          </p:nvPr>
        </p:nvSpPr>
        <p:spPr>
          <a:xfrm>
            <a:off x="0" y="0"/>
            <a:ext cx="11292840" cy="51289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82" name="Google Shape;82;p12"/>
          <p:cNvSpPr txBox="1">
            <a:spLocks noGrp="1"/>
          </p:cNvSpPr>
          <p:nvPr>
            <p:ph type="body" idx="1"/>
          </p:nvPr>
        </p:nvSpPr>
        <p:spPr>
          <a:xfrm>
            <a:off x="914400" y="6108589"/>
            <a:ext cx="9982200" cy="597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40"/>
              <a:buNone/>
              <a:defRPr sz="1300">
                <a:solidFill>
                  <a:srgbClr val="D8D8D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1"/>
          </p:nvPr>
        </p:nvSpPr>
        <p:spPr>
          <a:xfrm rot="5400000">
            <a:off x="3383884" y="-293212"/>
            <a:ext cx="4351337" cy="8595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 rot="5400000">
            <a:off x="6938169" y="2091531"/>
            <a:ext cx="5897562" cy="24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body" idx="1"/>
          </p:nvPr>
        </p:nvSpPr>
        <p:spPr>
          <a:xfrm rot="5400000">
            <a:off x="1680369" y="-537369"/>
            <a:ext cx="5897562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solidFill>
          <a:srgbClr val="343437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entury Schoolbook"/>
              <a:buNone/>
              <a:defRPr sz="7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  <a:defRPr sz="2200">
                <a:solidFill>
                  <a:srgbClr val="BFBFBF"/>
                </a:solidFill>
              </a:defRPr>
            </a:lvl1pPr>
            <a:lvl2pPr lvl="1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A5A5A5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 sz="3600" b="0" i="0" u="none" strike="noStrike" cap="non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lvl="1" indent="0" algn="ctr">
              <a:spcBef>
                <a:spcPts val="0"/>
              </a:spcBef>
              <a:buNone/>
              <a:defRPr sz="3600" b="0" i="0" u="none" strike="noStrike" cap="non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lvl="2" indent="0" algn="ctr">
              <a:spcBef>
                <a:spcPts val="0"/>
              </a:spcBef>
              <a:buNone/>
              <a:defRPr sz="3600" b="0" i="0" u="none" strike="noStrike" cap="non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lvl="3" indent="0" algn="ctr">
              <a:spcBef>
                <a:spcPts val="0"/>
              </a:spcBef>
              <a:buNone/>
              <a:defRPr sz="3600" b="0" i="0" u="none" strike="noStrike" cap="non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lvl="4" indent="0" algn="ctr">
              <a:spcBef>
                <a:spcPts val="0"/>
              </a:spcBef>
              <a:buNone/>
              <a:defRPr sz="3600" b="0" i="0" u="none" strike="noStrike" cap="non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lvl="5" indent="0" algn="ctr">
              <a:spcBef>
                <a:spcPts val="0"/>
              </a:spcBef>
              <a:buNone/>
              <a:defRPr sz="3600" b="0" i="0" u="none" strike="noStrike" cap="non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lvl="6" indent="0" algn="ctr">
              <a:spcBef>
                <a:spcPts val="0"/>
              </a:spcBef>
              <a:buNone/>
              <a:defRPr sz="3600" b="0" i="0" u="none" strike="noStrike" cap="non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lvl="7" indent="0" algn="ctr">
              <a:spcBef>
                <a:spcPts val="0"/>
              </a:spcBef>
              <a:buNone/>
              <a:defRPr sz="3600" b="0" i="0" u="none" strike="noStrike" cap="non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lvl="8" indent="0" algn="ctr">
              <a:spcBef>
                <a:spcPts val="0"/>
              </a:spcBef>
              <a:buNone/>
              <a:defRPr sz="3600" b="0" i="0" u="none" strike="noStrike" cap="non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38" name="Google Shape;38;p5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entury Schoolbook"/>
              <a:buNone/>
              <a:defRPr sz="72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  <a:defRPr sz="2200">
                <a:solidFill>
                  <a:srgbClr val="59595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45" name="Google Shape;45;p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1261872" y="1828800"/>
            <a:ext cx="448056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 sz="1800"/>
            </a:lvl1pPr>
            <a:lvl2pPr marL="914400" lvl="1" indent="-330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2"/>
          </p:nvPr>
        </p:nvSpPr>
        <p:spPr>
          <a:xfrm>
            <a:off x="6126480" y="1828800"/>
            <a:ext cx="448056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 sz="1800"/>
            </a:lvl1pPr>
            <a:lvl2pPr marL="914400" lvl="1" indent="-330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2"/>
          </p:nvPr>
        </p:nvSpPr>
        <p:spPr>
          <a:xfrm>
            <a:off x="1261872" y="2507550"/>
            <a:ext cx="4480560" cy="366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 sz="1800"/>
            </a:lvl1pPr>
            <a:lvl2pPr marL="914400" lvl="1" indent="-330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3"/>
          </p:nvPr>
        </p:nvSpPr>
        <p:spPr>
          <a:xfrm>
            <a:off x="6126480" y="1713655"/>
            <a:ext cx="448056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body" idx="4"/>
          </p:nvPr>
        </p:nvSpPr>
        <p:spPr>
          <a:xfrm>
            <a:off x="6126480" y="2507550"/>
            <a:ext cx="4480560" cy="366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 sz="1800"/>
            </a:lvl1pPr>
            <a:lvl2pPr marL="914400" lvl="1" indent="-330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Schoolbook"/>
              <a:buNone/>
              <a:defRPr sz="32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body" idx="1"/>
          </p:nvPr>
        </p:nvSpPr>
        <p:spPr>
          <a:xfrm>
            <a:off x="4504267" y="685800"/>
            <a:ext cx="6079066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6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2"/>
          </p:nvPr>
        </p:nvSpPr>
        <p:spPr>
          <a:xfrm>
            <a:off x="841248" y="2099734"/>
            <a:ext cx="3200400" cy="381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040"/>
              <a:buNone/>
              <a:defRPr sz="1300"/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A7A1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Schoolbook"/>
              <a:buNone/>
              <a:defRPr sz="4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F6F5F4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F6F5F4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marR="0" lvl="0" indent="0" algn="ctr" rtl="0">
              <a:spcBef>
                <a:spcPts val="0"/>
              </a:spcBef>
              <a:buNone/>
              <a:defRPr sz="3600" b="0" i="0" u="none" strike="noStrike" cap="none">
                <a:solidFill>
                  <a:srgbClr val="E6E4D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 rtl="0">
              <a:spcBef>
                <a:spcPts val="0"/>
              </a:spcBef>
              <a:buNone/>
              <a:defRPr sz="3600" b="0" i="0" u="none" strike="noStrike" cap="none">
                <a:solidFill>
                  <a:srgbClr val="E6E4D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ctr" rtl="0">
              <a:spcBef>
                <a:spcPts val="0"/>
              </a:spcBef>
              <a:buNone/>
              <a:defRPr sz="3600" b="0" i="0" u="none" strike="noStrike" cap="none">
                <a:solidFill>
                  <a:srgbClr val="E6E4D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ctr" rtl="0">
              <a:spcBef>
                <a:spcPts val="0"/>
              </a:spcBef>
              <a:buNone/>
              <a:defRPr sz="3600" b="0" i="0" u="none" strike="noStrike" cap="none">
                <a:solidFill>
                  <a:srgbClr val="E6E4D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ctr" rtl="0">
              <a:spcBef>
                <a:spcPts val="0"/>
              </a:spcBef>
              <a:buNone/>
              <a:defRPr sz="3600" b="0" i="0" u="none" strike="noStrike" cap="none">
                <a:solidFill>
                  <a:srgbClr val="E6E4D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ctr" rtl="0">
              <a:spcBef>
                <a:spcPts val="0"/>
              </a:spcBef>
              <a:buNone/>
              <a:defRPr sz="3600" b="0" i="0" u="none" strike="noStrike" cap="none">
                <a:solidFill>
                  <a:srgbClr val="E6E4D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ctr" rtl="0">
              <a:spcBef>
                <a:spcPts val="0"/>
              </a:spcBef>
              <a:buNone/>
              <a:defRPr sz="3600" b="0" i="0" u="none" strike="noStrike" cap="none">
                <a:solidFill>
                  <a:srgbClr val="E6E4D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ctr" rtl="0">
              <a:spcBef>
                <a:spcPts val="0"/>
              </a:spcBef>
              <a:buNone/>
              <a:defRPr sz="3600" b="0" i="0" u="none" strike="noStrike" cap="none">
                <a:solidFill>
                  <a:srgbClr val="E6E4D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ctr" rtl="0">
              <a:spcBef>
                <a:spcPts val="0"/>
              </a:spcBef>
              <a:buNone/>
              <a:defRPr sz="3600" b="0" i="0" u="none" strike="noStrike" cap="none">
                <a:solidFill>
                  <a:srgbClr val="E6E4D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434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  <a:defRPr sz="4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DADADA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DADADA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marR="0" lvl="0" indent="0" algn="ctr" rtl="0">
              <a:spcBef>
                <a:spcPts val="0"/>
              </a:spcBef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 rtl="0">
              <a:spcBef>
                <a:spcPts val="0"/>
              </a:spcBef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ctr" rtl="0">
              <a:spcBef>
                <a:spcPts val="0"/>
              </a:spcBef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ctr" rtl="0">
              <a:spcBef>
                <a:spcPts val="0"/>
              </a:spcBef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ctr" rtl="0">
              <a:spcBef>
                <a:spcPts val="0"/>
              </a:spcBef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ctr" rtl="0">
              <a:spcBef>
                <a:spcPts val="0"/>
              </a:spcBef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ctr" rtl="0">
              <a:spcBef>
                <a:spcPts val="0"/>
              </a:spcBef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ctr" rtl="0">
              <a:spcBef>
                <a:spcPts val="0"/>
              </a:spcBef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ctr" rtl="0">
              <a:spcBef>
                <a:spcPts val="0"/>
              </a:spcBef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434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67E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04" name="Google Shape;104;p15"/>
          <p:cNvSpPr/>
          <p:nvPr/>
        </p:nvSpPr>
        <p:spPr>
          <a:xfrm>
            <a:off x="477012" y="480060"/>
            <a:ext cx="11236500" cy="589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105" name="Google Shape;10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475" y="311450"/>
            <a:ext cx="11428050" cy="636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434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67E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12" name="Google Shape;112;p16"/>
          <p:cNvSpPr/>
          <p:nvPr/>
        </p:nvSpPr>
        <p:spPr>
          <a:xfrm>
            <a:off x="477012" y="480060"/>
            <a:ext cx="11236568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113" name="Google Shape;113;p1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1772" y="245662"/>
            <a:ext cx="11425428" cy="64553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A7A1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47B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20" name="Google Shape;120;p17"/>
          <p:cNvSpPr/>
          <p:nvPr/>
        </p:nvSpPr>
        <p:spPr>
          <a:xfrm>
            <a:off x="477012" y="480060"/>
            <a:ext cx="11236568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121" name="Google Shape;121;p17" descr="Graphical user interfac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121" y="480060"/>
            <a:ext cx="11795758" cy="5897879"/>
          </a:xfrm>
          <a:prstGeom prst="rect">
            <a:avLst/>
          </a:prstGeom>
          <a:solidFill>
            <a:srgbClr val="002060"/>
          </a:solidFill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Noto Sans Symbols</vt:lpstr>
      <vt:lpstr>Century Schoolbook</vt:lpstr>
      <vt:lpstr>View</vt:lpstr>
      <vt:lpstr>View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</dc:creator>
  <cp:lastModifiedBy>Sean Kenny</cp:lastModifiedBy>
  <cp:revision>1</cp:revision>
  <dcterms:modified xsi:type="dcterms:W3CDTF">2022-03-15T16:02:07Z</dcterms:modified>
</cp:coreProperties>
</file>