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9">
  <p:sldMasterIdLst>
    <p:sldMasterId id="2147483648" r:id="rId1"/>
  </p:sldMasterIdLst>
  <p:notesMasterIdLst>
    <p:notesMasterId r:id="rId5"/>
  </p:notesMasterIdLst>
  <p:sldIdLst>
    <p:sldId id="260" r:id="rId2"/>
    <p:sldId id="261" r:id="rId3"/>
    <p:sldId id="262" r:id="rId4"/>
  </p:sldIdLst>
  <p:sldSz cx="8483600" cy="4813300"/>
  <p:notesSz cx="6858000" cy="9144000"/>
  <p:defaultTextStyle>
    <a:defPPr>
      <a:defRPr lang="en-US"/>
    </a:defPPr>
    <a:lvl1pPr marL="0" algn="l" defTabSz="685896" rtl="0" eaLnBrk="1" latinLnBrk="0" hangingPunct="1">
      <a:defRPr sz="1300" kern="1200">
        <a:solidFill>
          <a:schemeClr val="tx1"/>
        </a:solidFill>
        <a:latin typeface="+mn-lt"/>
        <a:ea typeface="+mn-ea"/>
        <a:cs typeface="+mn-cs"/>
      </a:defRPr>
    </a:lvl1pPr>
    <a:lvl2pPr marL="342949" algn="l" defTabSz="685896" rtl="0" eaLnBrk="1" latinLnBrk="0" hangingPunct="1">
      <a:defRPr sz="1300" kern="1200">
        <a:solidFill>
          <a:schemeClr val="tx1"/>
        </a:solidFill>
        <a:latin typeface="+mn-lt"/>
        <a:ea typeface="+mn-ea"/>
        <a:cs typeface="+mn-cs"/>
      </a:defRPr>
    </a:lvl2pPr>
    <a:lvl3pPr marL="685896" algn="l" defTabSz="685896" rtl="0" eaLnBrk="1" latinLnBrk="0" hangingPunct="1">
      <a:defRPr sz="1300" kern="1200">
        <a:solidFill>
          <a:schemeClr val="tx1"/>
        </a:solidFill>
        <a:latin typeface="+mn-lt"/>
        <a:ea typeface="+mn-ea"/>
        <a:cs typeface="+mn-cs"/>
      </a:defRPr>
    </a:lvl3pPr>
    <a:lvl4pPr marL="1028845" algn="l" defTabSz="685896" rtl="0" eaLnBrk="1" latinLnBrk="0" hangingPunct="1">
      <a:defRPr sz="1300" kern="1200">
        <a:solidFill>
          <a:schemeClr val="tx1"/>
        </a:solidFill>
        <a:latin typeface="+mn-lt"/>
        <a:ea typeface="+mn-ea"/>
        <a:cs typeface="+mn-cs"/>
      </a:defRPr>
    </a:lvl4pPr>
    <a:lvl5pPr marL="1371794" algn="l" defTabSz="685896" rtl="0" eaLnBrk="1" latinLnBrk="0" hangingPunct="1">
      <a:defRPr sz="1300" kern="1200">
        <a:solidFill>
          <a:schemeClr val="tx1"/>
        </a:solidFill>
        <a:latin typeface="+mn-lt"/>
        <a:ea typeface="+mn-ea"/>
        <a:cs typeface="+mn-cs"/>
      </a:defRPr>
    </a:lvl5pPr>
    <a:lvl6pPr marL="1714744" algn="l" defTabSz="685896" rtl="0" eaLnBrk="1" latinLnBrk="0" hangingPunct="1">
      <a:defRPr sz="1300" kern="1200">
        <a:solidFill>
          <a:schemeClr val="tx1"/>
        </a:solidFill>
        <a:latin typeface="+mn-lt"/>
        <a:ea typeface="+mn-ea"/>
        <a:cs typeface="+mn-cs"/>
      </a:defRPr>
    </a:lvl6pPr>
    <a:lvl7pPr marL="2057690" algn="l" defTabSz="685896" rtl="0" eaLnBrk="1" latinLnBrk="0" hangingPunct="1">
      <a:defRPr sz="1300" kern="1200">
        <a:solidFill>
          <a:schemeClr val="tx1"/>
        </a:solidFill>
        <a:latin typeface="+mn-lt"/>
        <a:ea typeface="+mn-ea"/>
        <a:cs typeface="+mn-cs"/>
      </a:defRPr>
    </a:lvl7pPr>
    <a:lvl8pPr marL="2400639" algn="l" defTabSz="685896" rtl="0" eaLnBrk="1" latinLnBrk="0" hangingPunct="1">
      <a:defRPr sz="1300" kern="1200">
        <a:solidFill>
          <a:schemeClr val="tx1"/>
        </a:solidFill>
        <a:latin typeface="+mn-lt"/>
        <a:ea typeface="+mn-ea"/>
        <a:cs typeface="+mn-cs"/>
      </a:defRPr>
    </a:lvl8pPr>
    <a:lvl9pPr marL="2743588" algn="l" defTabSz="685896" rtl="0" eaLnBrk="1" latinLnBrk="0" hangingPunct="1">
      <a:defRPr sz="13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7348" autoAdjust="0"/>
    <p:restoredTop sz="95701" autoAdjust="0"/>
  </p:normalViewPr>
  <p:slideViewPr>
    <p:cSldViewPr>
      <p:cViewPr>
        <p:scale>
          <a:sx n="125" d="100"/>
          <a:sy n="125" d="100"/>
        </p:scale>
        <p:origin x="-1554" y="-558"/>
      </p:cViewPr>
      <p:guideLst>
        <p:guide orient="horz" pos="1518"/>
        <p:guide pos="267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E"/>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4EFC782-87F7-4A95-884A-FD7079ED5E1B}" type="datetimeFigureOut">
              <a:rPr lang="en-IE" smtClean="0"/>
              <a:t>03/07/2013</a:t>
            </a:fld>
            <a:endParaRPr lang="en-IE"/>
          </a:p>
        </p:txBody>
      </p:sp>
      <p:sp>
        <p:nvSpPr>
          <p:cNvPr id="4" name="Slide Image Placeholder 3"/>
          <p:cNvSpPr>
            <a:spLocks noGrp="1" noRot="1" noChangeAspect="1"/>
          </p:cNvSpPr>
          <p:nvPr>
            <p:ph type="sldImg" idx="2"/>
          </p:nvPr>
        </p:nvSpPr>
        <p:spPr>
          <a:xfrm>
            <a:off x="407988" y="685800"/>
            <a:ext cx="6042025" cy="3429000"/>
          </a:xfrm>
          <a:prstGeom prst="rect">
            <a:avLst/>
          </a:prstGeom>
          <a:noFill/>
          <a:ln w="12700">
            <a:solidFill>
              <a:prstClr val="black"/>
            </a:solidFill>
          </a:ln>
        </p:spPr>
        <p:txBody>
          <a:bodyPr vert="horz" lIns="91440" tIns="45720" rIns="91440" bIns="45720" rtlCol="0" anchor="ctr"/>
          <a:lstStyle/>
          <a:p>
            <a:endParaRPr lang="en-IE"/>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E"/>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B76CE58-378A-4BD8-A974-15F1B702D907}" type="slidenum">
              <a:rPr lang="en-IE" smtClean="0"/>
              <a:t>‹#›</a:t>
            </a:fld>
            <a:endParaRPr lang="en-IE"/>
          </a:p>
        </p:txBody>
      </p:sp>
    </p:spTree>
    <p:extLst>
      <p:ext uri="{BB962C8B-B14F-4D97-AF65-F5344CB8AC3E}">
        <p14:creationId xmlns:p14="http://schemas.microsoft.com/office/powerpoint/2010/main" val="543751113"/>
      </p:ext>
    </p:extLst>
  </p:cSld>
  <p:clrMap bg1="lt1" tx1="dk1" bg2="lt2" tx2="dk2" accent1="accent1" accent2="accent2" accent3="accent3" accent4="accent4" accent5="accent5" accent6="accent6" hlink="hlink" folHlink="folHlink"/>
  <p:notesStyle>
    <a:lvl1pPr marL="0" algn="l" defTabSz="685896" rtl="0" eaLnBrk="1" latinLnBrk="0" hangingPunct="1">
      <a:defRPr sz="900" kern="1200">
        <a:solidFill>
          <a:schemeClr val="tx1"/>
        </a:solidFill>
        <a:latin typeface="+mn-lt"/>
        <a:ea typeface="+mn-ea"/>
        <a:cs typeface="+mn-cs"/>
      </a:defRPr>
    </a:lvl1pPr>
    <a:lvl2pPr marL="342949" algn="l" defTabSz="685896" rtl="0" eaLnBrk="1" latinLnBrk="0" hangingPunct="1">
      <a:defRPr sz="900" kern="1200">
        <a:solidFill>
          <a:schemeClr val="tx1"/>
        </a:solidFill>
        <a:latin typeface="+mn-lt"/>
        <a:ea typeface="+mn-ea"/>
        <a:cs typeface="+mn-cs"/>
      </a:defRPr>
    </a:lvl2pPr>
    <a:lvl3pPr marL="685896" algn="l" defTabSz="685896" rtl="0" eaLnBrk="1" latinLnBrk="0" hangingPunct="1">
      <a:defRPr sz="900" kern="1200">
        <a:solidFill>
          <a:schemeClr val="tx1"/>
        </a:solidFill>
        <a:latin typeface="+mn-lt"/>
        <a:ea typeface="+mn-ea"/>
        <a:cs typeface="+mn-cs"/>
      </a:defRPr>
    </a:lvl3pPr>
    <a:lvl4pPr marL="1028845" algn="l" defTabSz="685896" rtl="0" eaLnBrk="1" latinLnBrk="0" hangingPunct="1">
      <a:defRPr sz="900" kern="1200">
        <a:solidFill>
          <a:schemeClr val="tx1"/>
        </a:solidFill>
        <a:latin typeface="+mn-lt"/>
        <a:ea typeface="+mn-ea"/>
        <a:cs typeface="+mn-cs"/>
      </a:defRPr>
    </a:lvl4pPr>
    <a:lvl5pPr marL="1371794" algn="l" defTabSz="685896" rtl="0" eaLnBrk="1" latinLnBrk="0" hangingPunct="1">
      <a:defRPr sz="900" kern="1200">
        <a:solidFill>
          <a:schemeClr val="tx1"/>
        </a:solidFill>
        <a:latin typeface="+mn-lt"/>
        <a:ea typeface="+mn-ea"/>
        <a:cs typeface="+mn-cs"/>
      </a:defRPr>
    </a:lvl5pPr>
    <a:lvl6pPr marL="1714744" algn="l" defTabSz="685896" rtl="0" eaLnBrk="1" latinLnBrk="0" hangingPunct="1">
      <a:defRPr sz="900" kern="1200">
        <a:solidFill>
          <a:schemeClr val="tx1"/>
        </a:solidFill>
        <a:latin typeface="+mn-lt"/>
        <a:ea typeface="+mn-ea"/>
        <a:cs typeface="+mn-cs"/>
      </a:defRPr>
    </a:lvl6pPr>
    <a:lvl7pPr marL="2057690" algn="l" defTabSz="685896" rtl="0" eaLnBrk="1" latinLnBrk="0" hangingPunct="1">
      <a:defRPr sz="900" kern="1200">
        <a:solidFill>
          <a:schemeClr val="tx1"/>
        </a:solidFill>
        <a:latin typeface="+mn-lt"/>
        <a:ea typeface="+mn-ea"/>
        <a:cs typeface="+mn-cs"/>
      </a:defRPr>
    </a:lvl7pPr>
    <a:lvl8pPr marL="2400639" algn="l" defTabSz="685896" rtl="0" eaLnBrk="1" latinLnBrk="0" hangingPunct="1">
      <a:defRPr sz="900" kern="1200">
        <a:solidFill>
          <a:schemeClr val="tx1"/>
        </a:solidFill>
        <a:latin typeface="+mn-lt"/>
        <a:ea typeface="+mn-ea"/>
        <a:cs typeface="+mn-cs"/>
      </a:defRPr>
    </a:lvl8pPr>
    <a:lvl9pPr marL="2743588" algn="l" defTabSz="685896"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err="1" smtClean="0"/>
              <a:t>apps_intro</a:t>
            </a:r>
            <a:endParaRPr lang="en-IE" dirty="0"/>
          </a:p>
        </p:txBody>
      </p:sp>
      <p:sp>
        <p:nvSpPr>
          <p:cNvPr id="4" name="Slide Number Placeholder 3"/>
          <p:cNvSpPr>
            <a:spLocks noGrp="1"/>
          </p:cNvSpPr>
          <p:nvPr>
            <p:ph type="sldNum" sz="quarter" idx="10"/>
          </p:nvPr>
        </p:nvSpPr>
        <p:spPr/>
        <p:txBody>
          <a:bodyPr/>
          <a:lstStyle/>
          <a:p>
            <a:fld id="{AB76CE58-378A-4BD8-A974-15F1B702D907}" type="slidenum">
              <a:rPr lang="en-IE" smtClean="0"/>
              <a:t>1</a:t>
            </a:fld>
            <a:endParaRPr lang="en-IE"/>
          </a:p>
        </p:txBody>
      </p:sp>
    </p:spTree>
    <p:extLst>
      <p:ext uri="{BB962C8B-B14F-4D97-AF65-F5344CB8AC3E}">
        <p14:creationId xmlns:p14="http://schemas.microsoft.com/office/powerpoint/2010/main" val="12801081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36273" y="1495246"/>
            <a:ext cx="7211059" cy="1031738"/>
          </a:xfrm>
        </p:spPr>
        <p:txBody>
          <a:bodyPr/>
          <a:lstStyle/>
          <a:p>
            <a:r>
              <a:rPr lang="en-US" smtClean="0"/>
              <a:t>Click to edit Master title style</a:t>
            </a:r>
            <a:endParaRPr lang="en-IE"/>
          </a:p>
        </p:txBody>
      </p:sp>
      <p:sp>
        <p:nvSpPr>
          <p:cNvPr id="3" name="Subtitle 2"/>
          <p:cNvSpPr>
            <a:spLocks noGrp="1"/>
          </p:cNvSpPr>
          <p:nvPr>
            <p:ph type="subTitle" idx="1"/>
          </p:nvPr>
        </p:nvSpPr>
        <p:spPr>
          <a:xfrm>
            <a:off x="1272541" y="2727539"/>
            <a:ext cx="5938522" cy="1230065"/>
          </a:xfrm>
        </p:spPr>
        <p:txBody>
          <a:bodyPr/>
          <a:lstStyle>
            <a:lvl1pPr marL="0" indent="0" algn="ctr">
              <a:buNone/>
              <a:defRPr>
                <a:solidFill>
                  <a:schemeClr val="tx1">
                    <a:tint val="75000"/>
                  </a:schemeClr>
                </a:solidFill>
              </a:defRPr>
            </a:lvl1pPr>
            <a:lvl2pPr marL="342949" indent="0" algn="ctr">
              <a:buNone/>
              <a:defRPr>
                <a:solidFill>
                  <a:schemeClr val="tx1">
                    <a:tint val="75000"/>
                  </a:schemeClr>
                </a:solidFill>
              </a:defRPr>
            </a:lvl2pPr>
            <a:lvl3pPr marL="685896" indent="0" algn="ctr">
              <a:buNone/>
              <a:defRPr>
                <a:solidFill>
                  <a:schemeClr val="tx1">
                    <a:tint val="75000"/>
                  </a:schemeClr>
                </a:solidFill>
              </a:defRPr>
            </a:lvl3pPr>
            <a:lvl4pPr marL="1028845" indent="0" algn="ctr">
              <a:buNone/>
              <a:defRPr>
                <a:solidFill>
                  <a:schemeClr val="tx1">
                    <a:tint val="75000"/>
                  </a:schemeClr>
                </a:solidFill>
              </a:defRPr>
            </a:lvl4pPr>
            <a:lvl5pPr marL="1371794" indent="0" algn="ctr">
              <a:buNone/>
              <a:defRPr>
                <a:solidFill>
                  <a:schemeClr val="tx1">
                    <a:tint val="75000"/>
                  </a:schemeClr>
                </a:solidFill>
              </a:defRPr>
            </a:lvl5pPr>
            <a:lvl6pPr marL="1714744" indent="0" algn="ctr">
              <a:buNone/>
              <a:defRPr>
                <a:solidFill>
                  <a:schemeClr val="tx1">
                    <a:tint val="75000"/>
                  </a:schemeClr>
                </a:solidFill>
              </a:defRPr>
            </a:lvl6pPr>
            <a:lvl7pPr marL="2057690" indent="0" algn="ctr">
              <a:buNone/>
              <a:defRPr>
                <a:solidFill>
                  <a:schemeClr val="tx1">
                    <a:tint val="75000"/>
                  </a:schemeClr>
                </a:solidFill>
              </a:defRPr>
            </a:lvl7pPr>
            <a:lvl8pPr marL="2400639" indent="0" algn="ctr">
              <a:buNone/>
              <a:defRPr>
                <a:solidFill>
                  <a:schemeClr val="tx1">
                    <a:tint val="75000"/>
                  </a:schemeClr>
                </a:solidFill>
              </a:defRPr>
            </a:lvl8pPr>
            <a:lvl9pPr marL="2743588" indent="0" algn="ctr">
              <a:buNone/>
              <a:defRPr>
                <a:solidFill>
                  <a:schemeClr val="tx1">
                    <a:tint val="75000"/>
                  </a:schemeClr>
                </a:solidFill>
              </a:defRPr>
            </a:lvl9pPr>
          </a:lstStyle>
          <a:p>
            <a:r>
              <a:rPr lang="en-US" smtClean="0"/>
              <a:t>Click to edit Master subtitle style</a:t>
            </a:r>
            <a:endParaRPr lang="en-IE"/>
          </a:p>
        </p:txBody>
      </p:sp>
      <p:sp>
        <p:nvSpPr>
          <p:cNvPr id="4" name="Date Placeholder 3"/>
          <p:cNvSpPr>
            <a:spLocks noGrp="1"/>
          </p:cNvSpPr>
          <p:nvPr>
            <p:ph type="dt" sz="half" idx="10"/>
          </p:nvPr>
        </p:nvSpPr>
        <p:spPr/>
        <p:txBody>
          <a:bodyPr/>
          <a:lstStyle/>
          <a:p>
            <a:fld id="{929F40D8-4FA5-4163-ADD0-7E9CAF564F54}" type="datetimeFigureOut">
              <a:rPr lang="en-IE" smtClean="0"/>
              <a:t>03/07/2013</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8649B67B-6571-4905-B084-AD873B9D9833}" type="slidenum">
              <a:rPr lang="en-IE" smtClean="0"/>
              <a:t>‹#›</a:t>
            </a:fld>
            <a:endParaRPr lang="en-IE"/>
          </a:p>
        </p:txBody>
      </p:sp>
    </p:spTree>
    <p:extLst>
      <p:ext uri="{BB962C8B-B14F-4D97-AF65-F5344CB8AC3E}">
        <p14:creationId xmlns:p14="http://schemas.microsoft.com/office/powerpoint/2010/main" val="24614789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929F40D8-4FA5-4163-ADD0-7E9CAF564F54}" type="datetimeFigureOut">
              <a:rPr lang="en-IE" smtClean="0"/>
              <a:t>03/07/2013</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8649B67B-6571-4905-B084-AD873B9D9833}" type="slidenum">
              <a:rPr lang="en-IE" smtClean="0"/>
              <a:t>‹#›</a:t>
            </a:fld>
            <a:endParaRPr lang="en-IE"/>
          </a:p>
        </p:txBody>
      </p:sp>
    </p:spTree>
    <p:extLst>
      <p:ext uri="{BB962C8B-B14F-4D97-AF65-F5344CB8AC3E}">
        <p14:creationId xmlns:p14="http://schemas.microsoft.com/office/powerpoint/2010/main" val="5955128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150611" y="192757"/>
            <a:ext cx="1908811" cy="4106903"/>
          </a:xfrm>
        </p:spPr>
        <p:txBody>
          <a:bodyPr vert="eaVert"/>
          <a:lstStyle/>
          <a:p>
            <a:r>
              <a:rPr lang="en-US" smtClean="0"/>
              <a:t>Click to edit Master title style</a:t>
            </a:r>
            <a:endParaRPr lang="en-IE"/>
          </a:p>
        </p:txBody>
      </p:sp>
      <p:sp>
        <p:nvSpPr>
          <p:cNvPr id="3" name="Vertical Text Placeholder 2"/>
          <p:cNvSpPr>
            <a:spLocks noGrp="1"/>
          </p:cNvSpPr>
          <p:nvPr>
            <p:ph type="body" orient="vert" idx="1"/>
          </p:nvPr>
        </p:nvSpPr>
        <p:spPr>
          <a:xfrm>
            <a:off x="424179" y="192757"/>
            <a:ext cx="5585037" cy="410690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929F40D8-4FA5-4163-ADD0-7E9CAF564F54}" type="datetimeFigureOut">
              <a:rPr lang="en-IE" smtClean="0"/>
              <a:t>03/07/2013</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8649B67B-6571-4905-B084-AD873B9D9833}" type="slidenum">
              <a:rPr lang="en-IE" smtClean="0"/>
              <a:t>‹#›</a:t>
            </a:fld>
            <a:endParaRPr lang="en-IE"/>
          </a:p>
        </p:txBody>
      </p:sp>
    </p:spTree>
    <p:extLst>
      <p:ext uri="{BB962C8B-B14F-4D97-AF65-F5344CB8AC3E}">
        <p14:creationId xmlns:p14="http://schemas.microsoft.com/office/powerpoint/2010/main" val="23179135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929F40D8-4FA5-4163-ADD0-7E9CAF564F54}" type="datetimeFigureOut">
              <a:rPr lang="en-IE" smtClean="0"/>
              <a:t>03/07/2013</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8649B67B-6571-4905-B084-AD873B9D9833}" type="slidenum">
              <a:rPr lang="en-IE" smtClean="0"/>
              <a:t>‹#›</a:t>
            </a:fld>
            <a:endParaRPr lang="en-IE"/>
          </a:p>
        </p:txBody>
      </p:sp>
    </p:spTree>
    <p:extLst>
      <p:ext uri="{BB962C8B-B14F-4D97-AF65-F5344CB8AC3E}">
        <p14:creationId xmlns:p14="http://schemas.microsoft.com/office/powerpoint/2010/main" val="28322576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0149" y="3092992"/>
            <a:ext cx="7211059" cy="955976"/>
          </a:xfrm>
        </p:spPr>
        <p:txBody>
          <a:bodyPr anchor="t"/>
          <a:lstStyle>
            <a:lvl1pPr algn="l">
              <a:defRPr sz="3200" b="1" cap="all"/>
            </a:lvl1pPr>
          </a:lstStyle>
          <a:p>
            <a:r>
              <a:rPr lang="en-US" smtClean="0"/>
              <a:t>Click to edit Master title style</a:t>
            </a:r>
            <a:endParaRPr lang="en-IE"/>
          </a:p>
        </p:txBody>
      </p:sp>
      <p:sp>
        <p:nvSpPr>
          <p:cNvPr id="3" name="Text Placeholder 2"/>
          <p:cNvSpPr>
            <a:spLocks noGrp="1"/>
          </p:cNvSpPr>
          <p:nvPr>
            <p:ph type="body" idx="1"/>
          </p:nvPr>
        </p:nvSpPr>
        <p:spPr>
          <a:xfrm>
            <a:off x="670149" y="2040084"/>
            <a:ext cx="7211059" cy="1052909"/>
          </a:xfrm>
        </p:spPr>
        <p:txBody>
          <a:bodyPr anchor="b"/>
          <a:lstStyle>
            <a:lvl1pPr marL="0" indent="0">
              <a:buNone/>
              <a:defRPr sz="1600">
                <a:solidFill>
                  <a:schemeClr val="tx1">
                    <a:tint val="75000"/>
                  </a:schemeClr>
                </a:solidFill>
              </a:defRPr>
            </a:lvl1pPr>
            <a:lvl2pPr marL="342949" indent="0">
              <a:buNone/>
              <a:defRPr sz="1300">
                <a:solidFill>
                  <a:schemeClr val="tx1">
                    <a:tint val="75000"/>
                  </a:schemeClr>
                </a:solidFill>
              </a:defRPr>
            </a:lvl2pPr>
            <a:lvl3pPr marL="685896" indent="0">
              <a:buNone/>
              <a:defRPr sz="1300">
                <a:solidFill>
                  <a:schemeClr val="tx1">
                    <a:tint val="75000"/>
                  </a:schemeClr>
                </a:solidFill>
              </a:defRPr>
            </a:lvl3pPr>
            <a:lvl4pPr marL="1028845" indent="0">
              <a:buNone/>
              <a:defRPr sz="900">
                <a:solidFill>
                  <a:schemeClr val="tx1">
                    <a:tint val="75000"/>
                  </a:schemeClr>
                </a:solidFill>
              </a:defRPr>
            </a:lvl4pPr>
            <a:lvl5pPr marL="1371794" indent="0">
              <a:buNone/>
              <a:defRPr sz="900">
                <a:solidFill>
                  <a:schemeClr val="tx1">
                    <a:tint val="75000"/>
                  </a:schemeClr>
                </a:solidFill>
              </a:defRPr>
            </a:lvl5pPr>
            <a:lvl6pPr marL="1714744" indent="0">
              <a:buNone/>
              <a:defRPr sz="900">
                <a:solidFill>
                  <a:schemeClr val="tx1">
                    <a:tint val="75000"/>
                  </a:schemeClr>
                </a:solidFill>
              </a:defRPr>
            </a:lvl6pPr>
            <a:lvl7pPr marL="2057690" indent="0">
              <a:buNone/>
              <a:defRPr sz="900">
                <a:solidFill>
                  <a:schemeClr val="tx1">
                    <a:tint val="75000"/>
                  </a:schemeClr>
                </a:solidFill>
              </a:defRPr>
            </a:lvl7pPr>
            <a:lvl8pPr marL="2400639" indent="0">
              <a:buNone/>
              <a:defRPr sz="900">
                <a:solidFill>
                  <a:schemeClr val="tx1">
                    <a:tint val="75000"/>
                  </a:schemeClr>
                </a:solidFill>
              </a:defRPr>
            </a:lvl8pPr>
            <a:lvl9pPr marL="2743588" indent="0">
              <a:buNone/>
              <a:defRPr sz="9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29F40D8-4FA5-4163-ADD0-7E9CAF564F54}" type="datetimeFigureOut">
              <a:rPr lang="en-IE" smtClean="0"/>
              <a:t>03/07/2013</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8649B67B-6571-4905-B084-AD873B9D9833}" type="slidenum">
              <a:rPr lang="en-IE" smtClean="0"/>
              <a:t>‹#›</a:t>
            </a:fld>
            <a:endParaRPr lang="en-IE"/>
          </a:p>
        </p:txBody>
      </p:sp>
    </p:spTree>
    <p:extLst>
      <p:ext uri="{BB962C8B-B14F-4D97-AF65-F5344CB8AC3E}">
        <p14:creationId xmlns:p14="http://schemas.microsoft.com/office/powerpoint/2010/main" val="36402896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sz="half" idx="1"/>
          </p:nvPr>
        </p:nvSpPr>
        <p:spPr>
          <a:xfrm>
            <a:off x="424181" y="1123104"/>
            <a:ext cx="3746922" cy="3176554"/>
          </a:xfrm>
        </p:spPr>
        <p:txBody>
          <a:bodyPr/>
          <a:lstStyle>
            <a:lvl1pPr>
              <a:defRPr sz="2200"/>
            </a:lvl1pPr>
            <a:lvl2pPr>
              <a:defRPr sz="1900"/>
            </a:lvl2pPr>
            <a:lvl3pPr>
              <a:defRPr sz="1600"/>
            </a:lvl3pPr>
            <a:lvl4pPr>
              <a:defRPr sz="1300"/>
            </a:lvl4pPr>
            <a:lvl5pPr>
              <a:defRPr sz="1300"/>
            </a:lvl5pPr>
            <a:lvl6pPr>
              <a:defRPr sz="1300"/>
            </a:lvl6pPr>
            <a:lvl7pPr>
              <a:defRPr sz="1300"/>
            </a:lvl7pPr>
            <a:lvl8pPr>
              <a:defRPr sz="1300"/>
            </a:lvl8pPr>
            <a:lvl9pPr>
              <a:defRPr sz="1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Content Placeholder 3"/>
          <p:cNvSpPr>
            <a:spLocks noGrp="1"/>
          </p:cNvSpPr>
          <p:nvPr>
            <p:ph sz="half" idx="2"/>
          </p:nvPr>
        </p:nvSpPr>
        <p:spPr>
          <a:xfrm>
            <a:off x="4312501" y="1123104"/>
            <a:ext cx="3746922" cy="3176554"/>
          </a:xfrm>
        </p:spPr>
        <p:txBody>
          <a:bodyPr/>
          <a:lstStyle>
            <a:lvl1pPr>
              <a:defRPr sz="2200"/>
            </a:lvl1pPr>
            <a:lvl2pPr>
              <a:defRPr sz="1900"/>
            </a:lvl2pPr>
            <a:lvl3pPr>
              <a:defRPr sz="1600"/>
            </a:lvl3pPr>
            <a:lvl4pPr>
              <a:defRPr sz="1300"/>
            </a:lvl4pPr>
            <a:lvl5pPr>
              <a:defRPr sz="1300"/>
            </a:lvl5pPr>
            <a:lvl6pPr>
              <a:defRPr sz="1300"/>
            </a:lvl6pPr>
            <a:lvl7pPr>
              <a:defRPr sz="1300"/>
            </a:lvl7pPr>
            <a:lvl8pPr>
              <a:defRPr sz="1300"/>
            </a:lvl8pPr>
            <a:lvl9pPr>
              <a:defRPr sz="1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Date Placeholder 4"/>
          <p:cNvSpPr>
            <a:spLocks noGrp="1"/>
          </p:cNvSpPr>
          <p:nvPr>
            <p:ph type="dt" sz="half" idx="10"/>
          </p:nvPr>
        </p:nvSpPr>
        <p:spPr/>
        <p:txBody>
          <a:bodyPr/>
          <a:lstStyle/>
          <a:p>
            <a:fld id="{929F40D8-4FA5-4163-ADD0-7E9CAF564F54}" type="datetimeFigureOut">
              <a:rPr lang="en-IE" smtClean="0"/>
              <a:t>03/07/2013</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8649B67B-6571-4905-B084-AD873B9D9833}" type="slidenum">
              <a:rPr lang="en-IE" smtClean="0"/>
              <a:t>‹#›</a:t>
            </a:fld>
            <a:endParaRPr lang="en-IE"/>
          </a:p>
        </p:txBody>
      </p:sp>
    </p:spTree>
    <p:extLst>
      <p:ext uri="{BB962C8B-B14F-4D97-AF65-F5344CB8AC3E}">
        <p14:creationId xmlns:p14="http://schemas.microsoft.com/office/powerpoint/2010/main" val="37292216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IE"/>
          </a:p>
        </p:txBody>
      </p:sp>
      <p:sp>
        <p:nvSpPr>
          <p:cNvPr id="3" name="Text Placeholder 2"/>
          <p:cNvSpPr>
            <a:spLocks noGrp="1"/>
          </p:cNvSpPr>
          <p:nvPr>
            <p:ph type="body" idx="1"/>
          </p:nvPr>
        </p:nvSpPr>
        <p:spPr>
          <a:xfrm>
            <a:off x="424181" y="1077421"/>
            <a:ext cx="3748397" cy="449017"/>
          </a:xfrm>
        </p:spPr>
        <p:txBody>
          <a:bodyPr anchor="b"/>
          <a:lstStyle>
            <a:lvl1pPr marL="0" indent="0">
              <a:buNone/>
              <a:defRPr sz="1900" b="1"/>
            </a:lvl1pPr>
            <a:lvl2pPr marL="342949" indent="0">
              <a:buNone/>
              <a:defRPr sz="1600" b="1"/>
            </a:lvl2pPr>
            <a:lvl3pPr marL="685896" indent="0">
              <a:buNone/>
              <a:defRPr sz="1300" b="1"/>
            </a:lvl3pPr>
            <a:lvl4pPr marL="1028845" indent="0">
              <a:buNone/>
              <a:defRPr sz="1300" b="1"/>
            </a:lvl4pPr>
            <a:lvl5pPr marL="1371794" indent="0">
              <a:buNone/>
              <a:defRPr sz="1300" b="1"/>
            </a:lvl5pPr>
            <a:lvl6pPr marL="1714744" indent="0">
              <a:buNone/>
              <a:defRPr sz="1300" b="1"/>
            </a:lvl6pPr>
            <a:lvl7pPr marL="2057690" indent="0">
              <a:buNone/>
              <a:defRPr sz="1300" b="1"/>
            </a:lvl7pPr>
            <a:lvl8pPr marL="2400639" indent="0">
              <a:buNone/>
              <a:defRPr sz="1300" b="1"/>
            </a:lvl8pPr>
            <a:lvl9pPr marL="2743588" indent="0">
              <a:buNone/>
              <a:defRPr sz="1300" b="1"/>
            </a:lvl9pPr>
          </a:lstStyle>
          <a:p>
            <a:pPr lvl="0"/>
            <a:r>
              <a:rPr lang="en-US" smtClean="0"/>
              <a:t>Click to edit Master text styles</a:t>
            </a:r>
          </a:p>
        </p:txBody>
      </p:sp>
      <p:sp>
        <p:nvSpPr>
          <p:cNvPr id="4" name="Content Placeholder 3"/>
          <p:cNvSpPr>
            <a:spLocks noGrp="1"/>
          </p:cNvSpPr>
          <p:nvPr>
            <p:ph sz="half" idx="2"/>
          </p:nvPr>
        </p:nvSpPr>
        <p:spPr>
          <a:xfrm>
            <a:off x="424181" y="1526443"/>
            <a:ext cx="3748397" cy="2773217"/>
          </a:xfrm>
        </p:spPr>
        <p:txBody>
          <a:bodyPr/>
          <a:lstStyle>
            <a:lvl1pPr>
              <a:defRPr sz="1900"/>
            </a:lvl1pPr>
            <a:lvl2pPr>
              <a:defRPr sz="1600"/>
            </a:lvl2pPr>
            <a:lvl3pPr>
              <a:defRPr sz="1300"/>
            </a:lvl3pPr>
            <a:lvl4pPr>
              <a:defRPr sz="1300"/>
            </a:lvl4pPr>
            <a:lvl5pPr>
              <a:defRPr sz="1300"/>
            </a:lvl5pPr>
            <a:lvl6pPr>
              <a:defRPr sz="1300"/>
            </a:lvl6pPr>
            <a:lvl7pPr>
              <a:defRPr sz="1300"/>
            </a:lvl7pPr>
            <a:lvl8pPr>
              <a:defRPr sz="1300"/>
            </a:lvl8pPr>
            <a:lvl9pPr>
              <a:defRPr sz="1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Text Placeholder 4"/>
          <p:cNvSpPr>
            <a:spLocks noGrp="1"/>
          </p:cNvSpPr>
          <p:nvPr>
            <p:ph type="body" sz="quarter" idx="3"/>
          </p:nvPr>
        </p:nvSpPr>
        <p:spPr>
          <a:xfrm>
            <a:off x="4309552" y="1077421"/>
            <a:ext cx="3749869" cy="449017"/>
          </a:xfrm>
        </p:spPr>
        <p:txBody>
          <a:bodyPr anchor="b"/>
          <a:lstStyle>
            <a:lvl1pPr marL="0" indent="0">
              <a:buNone/>
              <a:defRPr sz="1900" b="1"/>
            </a:lvl1pPr>
            <a:lvl2pPr marL="342949" indent="0">
              <a:buNone/>
              <a:defRPr sz="1600" b="1"/>
            </a:lvl2pPr>
            <a:lvl3pPr marL="685896" indent="0">
              <a:buNone/>
              <a:defRPr sz="1300" b="1"/>
            </a:lvl3pPr>
            <a:lvl4pPr marL="1028845" indent="0">
              <a:buNone/>
              <a:defRPr sz="1300" b="1"/>
            </a:lvl4pPr>
            <a:lvl5pPr marL="1371794" indent="0">
              <a:buNone/>
              <a:defRPr sz="1300" b="1"/>
            </a:lvl5pPr>
            <a:lvl6pPr marL="1714744" indent="0">
              <a:buNone/>
              <a:defRPr sz="1300" b="1"/>
            </a:lvl6pPr>
            <a:lvl7pPr marL="2057690" indent="0">
              <a:buNone/>
              <a:defRPr sz="1300" b="1"/>
            </a:lvl7pPr>
            <a:lvl8pPr marL="2400639" indent="0">
              <a:buNone/>
              <a:defRPr sz="1300" b="1"/>
            </a:lvl8pPr>
            <a:lvl9pPr marL="2743588" indent="0">
              <a:buNone/>
              <a:defRPr sz="1300" b="1"/>
            </a:lvl9pPr>
          </a:lstStyle>
          <a:p>
            <a:pPr lvl="0"/>
            <a:r>
              <a:rPr lang="en-US" smtClean="0"/>
              <a:t>Click to edit Master text styles</a:t>
            </a:r>
          </a:p>
        </p:txBody>
      </p:sp>
      <p:sp>
        <p:nvSpPr>
          <p:cNvPr id="6" name="Content Placeholder 5"/>
          <p:cNvSpPr>
            <a:spLocks noGrp="1"/>
          </p:cNvSpPr>
          <p:nvPr>
            <p:ph sz="quarter" idx="4"/>
          </p:nvPr>
        </p:nvSpPr>
        <p:spPr>
          <a:xfrm>
            <a:off x="4309552" y="1526443"/>
            <a:ext cx="3749869" cy="2773217"/>
          </a:xfrm>
        </p:spPr>
        <p:txBody>
          <a:bodyPr/>
          <a:lstStyle>
            <a:lvl1pPr>
              <a:defRPr sz="1900"/>
            </a:lvl1pPr>
            <a:lvl2pPr>
              <a:defRPr sz="1600"/>
            </a:lvl2pPr>
            <a:lvl3pPr>
              <a:defRPr sz="1300"/>
            </a:lvl3pPr>
            <a:lvl4pPr>
              <a:defRPr sz="1300"/>
            </a:lvl4pPr>
            <a:lvl5pPr>
              <a:defRPr sz="1300"/>
            </a:lvl5pPr>
            <a:lvl6pPr>
              <a:defRPr sz="1300"/>
            </a:lvl6pPr>
            <a:lvl7pPr>
              <a:defRPr sz="1300"/>
            </a:lvl7pPr>
            <a:lvl8pPr>
              <a:defRPr sz="1300"/>
            </a:lvl8pPr>
            <a:lvl9pPr>
              <a:defRPr sz="1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7" name="Date Placeholder 6"/>
          <p:cNvSpPr>
            <a:spLocks noGrp="1"/>
          </p:cNvSpPr>
          <p:nvPr>
            <p:ph type="dt" sz="half" idx="10"/>
          </p:nvPr>
        </p:nvSpPr>
        <p:spPr/>
        <p:txBody>
          <a:bodyPr/>
          <a:lstStyle/>
          <a:p>
            <a:fld id="{929F40D8-4FA5-4163-ADD0-7E9CAF564F54}" type="datetimeFigureOut">
              <a:rPr lang="en-IE" smtClean="0"/>
              <a:t>03/07/2013</a:t>
            </a:fld>
            <a:endParaRPr lang="en-IE"/>
          </a:p>
        </p:txBody>
      </p:sp>
      <p:sp>
        <p:nvSpPr>
          <p:cNvPr id="8" name="Footer Placeholder 7"/>
          <p:cNvSpPr>
            <a:spLocks noGrp="1"/>
          </p:cNvSpPr>
          <p:nvPr>
            <p:ph type="ftr" sz="quarter" idx="11"/>
          </p:nvPr>
        </p:nvSpPr>
        <p:spPr/>
        <p:txBody>
          <a:bodyPr/>
          <a:lstStyle/>
          <a:p>
            <a:endParaRPr lang="en-IE"/>
          </a:p>
        </p:txBody>
      </p:sp>
      <p:sp>
        <p:nvSpPr>
          <p:cNvPr id="9" name="Slide Number Placeholder 8"/>
          <p:cNvSpPr>
            <a:spLocks noGrp="1"/>
          </p:cNvSpPr>
          <p:nvPr>
            <p:ph type="sldNum" sz="quarter" idx="12"/>
          </p:nvPr>
        </p:nvSpPr>
        <p:spPr/>
        <p:txBody>
          <a:bodyPr/>
          <a:lstStyle/>
          <a:p>
            <a:fld id="{8649B67B-6571-4905-B084-AD873B9D9833}" type="slidenum">
              <a:rPr lang="en-IE" smtClean="0"/>
              <a:t>‹#›</a:t>
            </a:fld>
            <a:endParaRPr lang="en-IE"/>
          </a:p>
        </p:txBody>
      </p:sp>
    </p:spTree>
    <p:extLst>
      <p:ext uri="{BB962C8B-B14F-4D97-AF65-F5344CB8AC3E}">
        <p14:creationId xmlns:p14="http://schemas.microsoft.com/office/powerpoint/2010/main" val="32885440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Date Placeholder 2"/>
          <p:cNvSpPr>
            <a:spLocks noGrp="1"/>
          </p:cNvSpPr>
          <p:nvPr>
            <p:ph type="dt" sz="half" idx="10"/>
          </p:nvPr>
        </p:nvSpPr>
        <p:spPr/>
        <p:txBody>
          <a:bodyPr/>
          <a:lstStyle/>
          <a:p>
            <a:fld id="{929F40D8-4FA5-4163-ADD0-7E9CAF564F54}" type="datetimeFigureOut">
              <a:rPr lang="en-IE" smtClean="0"/>
              <a:t>03/07/2013</a:t>
            </a:fld>
            <a:endParaRPr lang="en-IE"/>
          </a:p>
        </p:txBody>
      </p:sp>
      <p:sp>
        <p:nvSpPr>
          <p:cNvPr id="4" name="Footer Placeholder 3"/>
          <p:cNvSpPr>
            <a:spLocks noGrp="1"/>
          </p:cNvSpPr>
          <p:nvPr>
            <p:ph type="ftr" sz="quarter" idx="11"/>
          </p:nvPr>
        </p:nvSpPr>
        <p:spPr/>
        <p:txBody>
          <a:bodyPr/>
          <a:lstStyle/>
          <a:p>
            <a:endParaRPr lang="en-IE"/>
          </a:p>
        </p:txBody>
      </p:sp>
      <p:sp>
        <p:nvSpPr>
          <p:cNvPr id="5" name="Slide Number Placeholder 4"/>
          <p:cNvSpPr>
            <a:spLocks noGrp="1"/>
          </p:cNvSpPr>
          <p:nvPr>
            <p:ph type="sldNum" sz="quarter" idx="12"/>
          </p:nvPr>
        </p:nvSpPr>
        <p:spPr/>
        <p:txBody>
          <a:bodyPr/>
          <a:lstStyle/>
          <a:p>
            <a:fld id="{8649B67B-6571-4905-B084-AD873B9D9833}" type="slidenum">
              <a:rPr lang="en-IE" smtClean="0"/>
              <a:t>‹#›</a:t>
            </a:fld>
            <a:endParaRPr lang="en-IE"/>
          </a:p>
        </p:txBody>
      </p:sp>
    </p:spTree>
    <p:extLst>
      <p:ext uri="{BB962C8B-B14F-4D97-AF65-F5344CB8AC3E}">
        <p14:creationId xmlns:p14="http://schemas.microsoft.com/office/powerpoint/2010/main" val="14604410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29F40D8-4FA5-4163-ADD0-7E9CAF564F54}" type="datetimeFigureOut">
              <a:rPr lang="en-IE" smtClean="0"/>
              <a:t>03/07/2013</a:t>
            </a:fld>
            <a:endParaRPr lang="en-IE"/>
          </a:p>
        </p:txBody>
      </p:sp>
      <p:sp>
        <p:nvSpPr>
          <p:cNvPr id="3" name="Footer Placeholder 2"/>
          <p:cNvSpPr>
            <a:spLocks noGrp="1"/>
          </p:cNvSpPr>
          <p:nvPr>
            <p:ph type="ftr" sz="quarter" idx="11"/>
          </p:nvPr>
        </p:nvSpPr>
        <p:spPr/>
        <p:txBody>
          <a:bodyPr/>
          <a:lstStyle/>
          <a:p>
            <a:endParaRPr lang="en-IE"/>
          </a:p>
        </p:txBody>
      </p:sp>
      <p:sp>
        <p:nvSpPr>
          <p:cNvPr id="4" name="Slide Number Placeholder 3"/>
          <p:cNvSpPr>
            <a:spLocks noGrp="1"/>
          </p:cNvSpPr>
          <p:nvPr>
            <p:ph type="sldNum" sz="quarter" idx="12"/>
          </p:nvPr>
        </p:nvSpPr>
        <p:spPr/>
        <p:txBody>
          <a:bodyPr/>
          <a:lstStyle/>
          <a:p>
            <a:fld id="{8649B67B-6571-4905-B084-AD873B9D9833}" type="slidenum">
              <a:rPr lang="en-IE" smtClean="0"/>
              <a:t>‹#›</a:t>
            </a:fld>
            <a:endParaRPr lang="en-IE"/>
          </a:p>
        </p:txBody>
      </p:sp>
    </p:spTree>
    <p:extLst>
      <p:ext uri="{BB962C8B-B14F-4D97-AF65-F5344CB8AC3E}">
        <p14:creationId xmlns:p14="http://schemas.microsoft.com/office/powerpoint/2010/main" val="1206933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24181" y="191640"/>
            <a:ext cx="2791046" cy="815586"/>
          </a:xfrm>
        </p:spPr>
        <p:txBody>
          <a:bodyPr anchor="b"/>
          <a:lstStyle>
            <a:lvl1pPr algn="l">
              <a:defRPr sz="1600" b="1"/>
            </a:lvl1pPr>
          </a:lstStyle>
          <a:p>
            <a:r>
              <a:rPr lang="en-US" smtClean="0"/>
              <a:t>Click to edit Master title style</a:t>
            </a:r>
            <a:endParaRPr lang="en-IE"/>
          </a:p>
        </p:txBody>
      </p:sp>
      <p:sp>
        <p:nvSpPr>
          <p:cNvPr id="3" name="Content Placeholder 2"/>
          <p:cNvSpPr>
            <a:spLocks noGrp="1"/>
          </p:cNvSpPr>
          <p:nvPr>
            <p:ph idx="1"/>
          </p:nvPr>
        </p:nvSpPr>
        <p:spPr>
          <a:xfrm>
            <a:off x="3316854" y="191640"/>
            <a:ext cx="4742569" cy="4108018"/>
          </a:xfrm>
        </p:spPr>
        <p:txBody>
          <a:bodyPr/>
          <a:lstStyle>
            <a:lvl1pPr>
              <a:defRPr sz="2500"/>
            </a:lvl1pPr>
            <a:lvl2pPr>
              <a:defRPr sz="2200"/>
            </a:lvl2pPr>
            <a:lvl3pPr>
              <a:defRPr sz="19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Text Placeholder 3"/>
          <p:cNvSpPr>
            <a:spLocks noGrp="1"/>
          </p:cNvSpPr>
          <p:nvPr>
            <p:ph type="body" sz="half" idx="2"/>
          </p:nvPr>
        </p:nvSpPr>
        <p:spPr>
          <a:xfrm>
            <a:off x="424181" y="1007226"/>
            <a:ext cx="2791046" cy="3292432"/>
          </a:xfrm>
        </p:spPr>
        <p:txBody>
          <a:bodyPr/>
          <a:lstStyle>
            <a:lvl1pPr marL="0" indent="0">
              <a:buNone/>
              <a:defRPr sz="900"/>
            </a:lvl1pPr>
            <a:lvl2pPr marL="342949" indent="0">
              <a:buNone/>
              <a:defRPr sz="900"/>
            </a:lvl2pPr>
            <a:lvl3pPr marL="685896" indent="0">
              <a:buNone/>
              <a:defRPr sz="600"/>
            </a:lvl3pPr>
            <a:lvl4pPr marL="1028845" indent="0">
              <a:buNone/>
              <a:defRPr sz="600"/>
            </a:lvl4pPr>
            <a:lvl5pPr marL="1371794" indent="0">
              <a:buNone/>
              <a:defRPr sz="600"/>
            </a:lvl5pPr>
            <a:lvl6pPr marL="1714744" indent="0">
              <a:buNone/>
              <a:defRPr sz="600"/>
            </a:lvl6pPr>
            <a:lvl7pPr marL="2057690" indent="0">
              <a:buNone/>
              <a:defRPr sz="600"/>
            </a:lvl7pPr>
            <a:lvl8pPr marL="2400639" indent="0">
              <a:buNone/>
              <a:defRPr sz="600"/>
            </a:lvl8pPr>
            <a:lvl9pPr marL="2743588" indent="0">
              <a:buNone/>
              <a:defRPr sz="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29F40D8-4FA5-4163-ADD0-7E9CAF564F54}" type="datetimeFigureOut">
              <a:rPr lang="en-IE" smtClean="0"/>
              <a:t>03/07/2013</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8649B67B-6571-4905-B084-AD873B9D9833}" type="slidenum">
              <a:rPr lang="en-IE" smtClean="0"/>
              <a:t>‹#›</a:t>
            </a:fld>
            <a:endParaRPr lang="en-IE"/>
          </a:p>
        </p:txBody>
      </p:sp>
    </p:spTree>
    <p:extLst>
      <p:ext uri="{BB962C8B-B14F-4D97-AF65-F5344CB8AC3E}">
        <p14:creationId xmlns:p14="http://schemas.microsoft.com/office/powerpoint/2010/main" val="29066447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62848" y="3369311"/>
            <a:ext cx="5090160" cy="397767"/>
          </a:xfrm>
        </p:spPr>
        <p:txBody>
          <a:bodyPr anchor="b"/>
          <a:lstStyle>
            <a:lvl1pPr algn="l">
              <a:defRPr sz="1600" b="1"/>
            </a:lvl1pPr>
          </a:lstStyle>
          <a:p>
            <a:r>
              <a:rPr lang="en-US" smtClean="0"/>
              <a:t>Click to edit Master title style</a:t>
            </a:r>
            <a:endParaRPr lang="en-IE"/>
          </a:p>
        </p:txBody>
      </p:sp>
      <p:sp>
        <p:nvSpPr>
          <p:cNvPr id="3" name="Picture Placeholder 2"/>
          <p:cNvSpPr>
            <a:spLocks noGrp="1"/>
          </p:cNvSpPr>
          <p:nvPr>
            <p:ph type="pic" idx="1"/>
          </p:nvPr>
        </p:nvSpPr>
        <p:spPr>
          <a:xfrm>
            <a:off x="1662848" y="430079"/>
            <a:ext cx="5090160" cy="2887981"/>
          </a:xfrm>
        </p:spPr>
        <p:txBody>
          <a:bodyPr/>
          <a:lstStyle>
            <a:lvl1pPr marL="0" indent="0">
              <a:buNone/>
              <a:defRPr sz="2500"/>
            </a:lvl1pPr>
            <a:lvl2pPr marL="342949" indent="0">
              <a:buNone/>
              <a:defRPr sz="2200"/>
            </a:lvl2pPr>
            <a:lvl3pPr marL="685896" indent="0">
              <a:buNone/>
              <a:defRPr sz="1900"/>
            </a:lvl3pPr>
            <a:lvl4pPr marL="1028845" indent="0">
              <a:buNone/>
              <a:defRPr sz="1600"/>
            </a:lvl4pPr>
            <a:lvl5pPr marL="1371794" indent="0">
              <a:buNone/>
              <a:defRPr sz="1600"/>
            </a:lvl5pPr>
            <a:lvl6pPr marL="1714744" indent="0">
              <a:buNone/>
              <a:defRPr sz="1600"/>
            </a:lvl6pPr>
            <a:lvl7pPr marL="2057690" indent="0">
              <a:buNone/>
              <a:defRPr sz="1600"/>
            </a:lvl7pPr>
            <a:lvl8pPr marL="2400639" indent="0">
              <a:buNone/>
              <a:defRPr sz="1600"/>
            </a:lvl8pPr>
            <a:lvl9pPr marL="2743588" indent="0">
              <a:buNone/>
              <a:defRPr sz="1600"/>
            </a:lvl9pPr>
          </a:lstStyle>
          <a:p>
            <a:endParaRPr lang="en-IE"/>
          </a:p>
        </p:txBody>
      </p:sp>
      <p:sp>
        <p:nvSpPr>
          <p:cNvPr id="4" name="Text Placeholder 3"/>
          <p:cNvSpPr>
            <a:spLocks noGrp="1"/>
          </p:cNvSpPr>
          <p:nvPr>
            <p:ph type="body" sz="half" idx="2"/>
          </p:nvPr>
        </p:nvSpPr>
        <p:spPr>
          <a:xfrm>
            <a:off x="1662848" y="3767077"/>
            <a:ext cx="5090160" cy="564895"/>
          </a:xfrm>
        </p:spPr>
        <p:txBody>
          <a:bodyPr/>
          <a:lstStyle>
            <a:lvl1pPr marL="0" indent="0">
              <a:buNone/>
              <a:defRPr sz="900"/>
            </a:lvl1pPr>
            <a:lvl2pPr marL="342949" indent="0">
              <a:buNone/>
              <a:defRPr sz="900"/>
            </a:lvl2pPr>
            <a:lvl3pPr marL="685896" indent="0">
              <a:buNone/>
              <a:defRPr sz="600"/>
            </a:lvl3pPr>
            <a:lvl4pPr marL="1028845" indent="0">
              <a:buNone/>
              <a:defRPr sz="600"/>
            </a:lvl4pPr>
            <a:lvl5pPr marL="1371794" indent="0">
              <a:buNone/>
              <a:defRPr sz="600"/>
            </a:lvl5pPr>
            <a:lvl6pPr marL="1714744" indent="0">
              <a:buNone/>
              <a:defRPr sz="600"/>
            </a:lvl6pPr>
            <a:lvl7pPr marL="2057690" indent="0">
              <a:buNone/>
              <a:defRPr sz="600"/>
            </a:lvl7pPr>
            <a:lvl8pPr marL="2400639" indent="0">
              <a:buNone/>
              <a:defRPr sz="600"/>
            </a:lvl8pPr>
            <a:lvl9pPr marL="2743588" indent="0">
              <a:buNone/>
              <a:defRPr sz="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29F40D8-4FA5-4163-ADD0-7E9CAF564F54}" type="datetimeFigureOut">
              <a:rPr lang="en-IE" smtClean="0"/>
              <a:t>03/07/2013</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8649B67B-6571-4905-B084-AD873B9D9833}" type="slidenum">
              <a:rPr lang="en-IE" smtClean="0"/>
              <a:t>‹#›</a:t>
            </a:fld>
            <a:endParaRPr lang="en-IE"/>
          </a:p>
        </p:txBody>
      </p:sp>
    </p:spTree>
    <p:extLst>
      <p:ext uri="{BB962C8B-B14F-4D97-AF65-F5344CB8AC3E}">
        <p14:creationId xmlns:p14="http://schemas.microsoft.com/office/powerpoint/2010/main" val="9822139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24183" y="192756"/>
            <a:ext cx="7635238" cy="802215"/>
          </a:xfrm>
          <a:prstGeom prst="rect">
            <a:avLst/>
          </a:prstGeom>
        </p:spPr>
        <p:txBody>
          <a:bodyPr vert="horz" lIns="68590" tIns="34294" rIns="68590" bIns="34294" rtlCol="0" anchor="ctr">
            <a:normAutofit/>
          </a:bodyPr>
          <a:lstStyle/>
          <a:p>
            <a:r>
              <a:rPr lang="en-US" smtClean="0"/>
              <a:t>Click to edit Master title style</a:t>
            </a:r>
            <a:endParaRPr lang="en-IE"/>
          </a:p>
        </p:txBody>
      </p:sp>
      <p:sp>
        <p:nvSpPr>
          <p:cNvPr id="3" name="Text Placeholder 2"/>
          <p:cNvSpPr>
            <a:spLocks noGrp="1"/>
          </p:cNvSpPr>
          <p:nvPr>
            <p:ph type="body" idx="1"/>
          </p:nvPr>
        </p:nvSpPr>
        <p:spPr>
          <a:xfrm>
            <a:off x="424183" y="1123104"/>
            <a:ext cx="7635238" cy="3176554"/>
          </a:xfrm>
          <a:prstGeom prst="rect">
            <a:avLst/>
          </a:prstGeom>
        </p:spPr>
        <p:txBody>
          <a:bodyPr vert="horz" lIns="68590" tIns="34294" rIns="68590" bIns="34294"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2"/>
          </p:nvPr>
        </p:nvSpPr>
        <p:spPr>
          <a:xfrm>
            <a:off x="424183" y="4461218"/>
            <a:ext cx="1979505" cy="256265"/>
          </a:xfrm>
          <a:prstGeom prst="rect">
            <a:avLst/>
          </a:prstGeom>
        </p:spPr>
        <p:txBody>
          <a:bodyPr vert="horz" lIns="68590" tIns="34294" rIns="68590" bIns="34294" rtlCol="0" anchor="ctr"/>
          <a:lstStyle>
            <a:lvl1pPr algn="l">
              <a:defRPr sz="900">
                <a:solidFill>
                  <a:schemeClr val="tx1">
                    <a:tint val="75000"/>
                  </a:schemeClr>
                </a:solidFill>
              </a:defRPr>
            </a:lvl1pPr>
          </a:lstStyle>
          <a:p>
            <a:fld id="{929F40D8-4FA5-4163-ADD0-7E9CAF564F54}" type="datetimeFigureOut">
              <a:rPr lang="en-IE" smtClean="0"/>
              <a:t>03/07/2013</a:t>
            </a:fld>
            <a:endParaRPr lang="en-IE"/>
          </a:p>
        </p:txBody>
      </p:sp>
      <p:sp>
        <p:nvSpPr>
          <p:cNvPr id="5" name="Footer Placeholder 4"/>
          <p:cNvSpPr>
            <a:spLocks noGrp="1"/>
          </p:cNvSpPr>
          <p:nvPr>
            <p:ph type="ftr" sz="quarter" idx="3"/>
          </p:nvPr>
        </p:nvSpPr>
        <p:spPr>
          <a:xfrm>
            <a:off x="2898566" y="4461218"/>
            <a:ext cx="2686472" cy="256265"/>
          </a:xfrm>
          <a:prstGeom prst="rect">
            <a:avLst/>
          </a:prstGeom>
        </p:spPr>
        <p:txBody>
          <a:bodyPr vert="horz" lIns="68590" tIns="34294" rIns="68590" bIns="34294" rtlCol="0" anchor="ctr"/>
          <a:lstStyle>
            <a:lvl1pPr algn="ctr">
              <a:defRPr sz="900">
                <a:solidFill>
                  <a:schemeClr val="tx1">
                    <a:tint val="75000"/>
                  </a:schemeClr>
                </a:solidFill>
              </a:defRPr>
            </a:lvl1pPr>
          </a:lstStyle>
          <a:p>
            <a:endParaRPr lang="en-IE"/>
          </a:p>
        </p:txBody>
      </p:sp>
      <p:sp>
        <p:nvSpPr>
          <p:cNvPr id="6" name="Slide Number Placeholder 5"/>
          <p:cNvSpPr>
            <a:spLocks noGrp="1"/>
          </p:cNvSpPr>
          <p:nvPr>
            <p:ph type="sldNum" sz="quarter" idx="4"/>
          </p:nvPr>
        </p:nvSpPr>
        <p:spPr>
          <a:xfrm>
            <a:off x="6079916" y="4461218"/>
            <a:ext cx="1979505" cy="256265"/>
          </a:xfrm>
          <a:prstGeom prst="rect">
            <a:avLst/>
          </a:prstGeom>
        </p:spPr>
        <p:txBody>
          <a:bodyPr vert="horz" lIns="68590" tIns="34294" rIns="68590" bIns="34294" rtlCol="0" anchor="ctr"/>
          <a:lstStyle>
            <a:lvl1pPr algn="r">
              <a:defRPr sz="900">
                <a:solidFill>
                  <a:schemeClr val="tx1">
                    <a:tint val="75000"/>
                  </a:schemeClr>
                </a:solidFill>
              </a:defRPr>
            </a:lvl1pPr>
          </a:lstStyle>
          <a:p>
            <a:fld id="{8649B67B-6571-4905-B084-AD873B9D9833}" type="slidenum">
              <a:rPr lang="en-IE" smtClean="0"/>
              <a:t>‹#›</a:t>
            </a:fld>
            <a:endParaRPr lang="en-IE"/>
          </a:p>
        </p:txBody>
      </p:sp>
    </p:spTree>
    <p:extLst>
      <p:ext uri="{BB962C8B-B14F-4D97-AF65-F5344CB8AC3E}">
        <p14:creationId xmlns:p14="http://schemas.microsoft.com/office/powerpoint/2010/main" val="39142086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685896" rtl="0" eaLnBrk="1" latinLnBrk="0" hangingPunct="1">
        <a:spcBef>
          <a:spcPct val="0"/>
        </a:spcBef>
        <a:buNone/>
        <a:defRPr sz="3500" kern="1200">
          <a:solidFill>
            <a:schemeClr val="tx1"/>
          </a:solidFill>
          <a:latin typeface="+mj-lt"/>
          <a:ea typeface="+mj-ea"/>
          <a:cs typeface="+mj-cs"/>
        </a:defRPr>
      </a:lvl1pPr>
    </p:titleStyle>
    <p:bodyStyle>
      <a:lvl1pPr marL="257210" indent="-257210" algn="l" defTabSz="685896" rtl="0" eaLnBrk="1" latinLnBrk="0" hangingPunct="1">
        <a:spcBef>
          <a:spcPct val="20000"/>
        </a:spcBef>
        <a:buFont typeface="Arial" pitchFamily="34" charset="0"/>
        <a:buChar char="•"/>
        <a:defRPr sz="2500" kern="1200">
          <a:solidFill>
            <a:schemeClr val="tx1"/>
          </a:solidFill>
          <a:latin typeface="+mn-lt"/>
          <a:ea typeface="+mn-ea"/>
          <a:cs typeface="+mn-cs"/>
        </a:defRPr>
      </a:lvl1pPr>
      <a:lvl2pPr marL="557291" indent="-214344" algn="l" defTabSz="685896" rtl="0" eaLnBrk="1" latinLnBrk="0" hangingPunct="1">
        <a:spcBef>
          <a:spcPct val="20000"/>
        </a:spcBef>
        <a:buFont typeface="Arial" pitchFamily="34" charset="0"/>
        <a:buChar char="–"/>
        <a:defRPr sz="2200" kern="1200">
          <a:solidFill>
            <a:schemeClr val="tx1"/>
          </a:solidFill>
          <a:latin typeface="+mn-lt"/>
          <a:ea typeface="+mn-ea"/>
          <a:cs typeface="+mn-cs"/>
        </a:defRPr>
      </a:lvl2pPr>
      <a:lvl3pPr marL="857370" indent="-171475" algn="l" defTabSz="685896" rtl="0" eaLnBrk="1" latinLnBrk="0" hangingPunct="1">
        <a:spcBef>
          <a:spcPct val="20000"/>
        </a:spcBef>
        <a:buFont typeface="Arial" pitchFamily="34" charset="0"/>
        <a:buChar char="•"/>
        <a:defRPr sz="1900" kern="1200">
          <a:solidFill>
            <a:schemeClr val="tx1"/>
          </a:solidFill>
          <a:latin typeface="+mn-lt"/>
          <a:ea typeface="+mn-ea"/>
          <a:cs typeface="+mn-cs"/>
        </a:defRPr>
      </a:lvl3pPr>
      <a:lvl4pPr marL="1200320" indent="-171475" algn="l" defTabSz="685896" rtl="0" eaLnBrk="1" latinLnBrk="0" hangingPunct="1">
        <a:spcBef>
          <a:spcPct val="20000"/>
        </a:spcBef>
        <a:buFont typeface="Arial" pitchFamily="34" charset="0"/>
        <a:buChar char="–"/>
        <a:defRPr sz="1600" kern="1200">
          <a:solidFill>
            <a:schemeClr val="tx1"/>
          </a:solidFill>
          <a:latin typeface="+mn-lt"/>
          <a:ea typeface="+mn-ea"/>
          <a:cs typeface="+mn-cs"/>
        </a:defRPr>
      </a:lvl4pPr>
      <a:lvl5pPr marL="1543269" indent="-171475" algn="l" defTabSz="685896" rtl="0" eaLnBrk="1" latinLnBrk="0" hangingPunct="1">
        <a:spcBef>
          <a:spcPct val="20000"/>
        </a:spcBef>
        <a:buFont typeface="Arial" pitchFamily="34" charset="0"/>
        <a:buChar char="»"/>
        <a:defRPr sz="1600" kern="1200">
          <a:solidFill>
            <a:schemeClr val="tx1"/>
          </a:solidFill>
          <a:latin typeface="+mn-lt"/>
          <a:ea typeface="+mn-ea"/>
          <a:cs typeface="+mn-cs"/>
        </a:defRPr>
      </a:lvl5pPr>
      <a:lvl6pPr marL="1886215" indent="-171475" algn="l" defTabSz="685896" rtl="0" eaLnBrk="1" latinLnBrk="0" hangingPunct="1">
        <a:spcBef>
          <a:spcPct val="20000"/>
        </a:spcBef>
        <a:buFont typeface="Arial" pitchFamily="34" charset="0"/>
        <a:buChar char="•"/>
        <a:defRPr sz="1600" kern="1200">
          <a:solidFill>
            <a:schemeClr val="tx1"/>
          </a:solidFill>
          <a:latin typeface="+mn-lt"/>
          <a:ea typeface="+mn-ea"/>
          <a:cs typeface="+mn-cs"/>
        </a:defRPr>
      </a:lvl6pPr>
      <a:lvl7pPr marL="2229165" indent="-171475" algn="l" defTabSz="685896" rtl="0" eaLnBrk="1" latinLnBrk="0" hangingPunct="1">
        <a:spcBef>
          <a:spcPct val="20000"/>
        </a:spcBef>
        <a:buFont typeface="Arial" pitchFamily="34" charset="0"/>
        <a:buChar char="•"/>
        <a:defRPr sz="1600" kern="1200">
          <a:solidFill>
            <a:schemeClr val="tx1"/>
          </a:solidFill>
          <a:latin typeface="+mn-lt"/>
          <a:ea typeface="+mn-ea"/>
          <a:cs typeface="+mn-cs"/>
        </a:defRPr>
      </a:lvl7pPr>
      <a:lvl8pPr marL="2572114" indent="-171475" algn="l" defTabSz="685896" rtl="0" eaLnBrk="1" latinLnBrk="0" hangingPunct="1">
        <a:spcBef>
          <a:spcPct val="20000"/>
        </a:spcBef>
        <a:buFont typeface="Arial" pitchFamily="34" charset="0"/>
        <a:buChar char="•"/>
        <a:defRPr sz="1600" kern="1200">
          <a:solidFill>
            <a:schemeClr val="tx1"/>
          </a:solidFill>
          <a:latin typeface="+mn-lt"/>
          <a:ea typeface="+mn-ea"/>
          <a:cs typeface="+mn-cs"/>
        </a:defRPr>
      </a:lvl8pPr>
      <a:lvl9pPr marL="2915063" indent="-171475" algn="l" defTabSz="685896" rtl="0" eaLnBrk="1" latinLnBrk="0" hangingPunct="1">
        <a:spcBef>
          <a:spcPct val="20000"/>
        </a:spcBef>
        <a:buFont typeface="Arial" pitchFamily="34" charset="0"/>
        <a:buChar char="•"/>
        <a:defRPr sz="1600" kern="1200">
          <a:solidFill>
            <a:schemeClr val="tx1"/>
          </a:solidFill>
          <a:latin typeface="+mn-lt"/>
          <a:ea typeface="+mn-ea"/>
          <a:cs typeface="+mn-cs"/>
        </a:defRPr>
      </a:lvl9pPr>
    </p:bodyStyle>
    <p:otherStyle>
      <a:defPPr>
        <a:defRPr lang="en-US"/>
      </a:defPPr>
      <a:lvl1pPr marL="0" algn="l" defTabSz="685896" rtl="0" eaLnBrk="1" latinLnBrk="0" hangingPunct="1">
        <a:defRPr sz="1300" kern="1200">
          <a:solidFill>
            <a:schemeClr val="tx1"/>
          </a:solidFill>
          <a:latin typeface="+mn-lt"/>
          <a:ea typeface="+mn-ea"/>
          <a:cs typeface="+mn-cs"/>
        </a:defRPr>
      </a:lvl1pPr>
      <a:lvl2pPr marL="342949" algn="l" defTabSz="685896" rtl="0" eaLnBrk="1" latinLnBrk="0" hangingPunct="1">
        <a:defRPr sz="1300" kern="1200">
          <a:solidFill>
            <a:schemeClr val="tx1"/>
          </a:solidFill>
          <a:latin typeface="+mn-lt"/>
          <a:ea typeface="+mn-ea"/>
          <a:cs typeface="+mn-cs"/>
        </a:defRPr>
      </a:lvl2pPr>
      <a:lvl3pPr marL="685896" algn="l" defTabSz="685896" rtl="0" eaLnBrk="1" latinLnBrk="0" hangingPunct="1">
        <a:defRPr sz="1300" kern="1200">
          <a:solidFill>
            <a:schemeClr val="tx1"/>
          </a:solidFill>
          <a:latin typeface="+mn-lt"/>
          <a:ea typeface="+mn-ea"/>
          <a:cs typeface="+mn-cs"/>
        </a:defRPr>
      </a:lvl3pPr>
      <a:lvl4pPr marL="1028845" algn="l" defTabSz="685896" rtl="0" eaLnBrk="1" latinLnBrk="0" hangingPunct="1">
        <a:defRPr sz="1300" kern="1200">
          <a:solidFill>
            <a:schemeClr val="tx1"/>
          </a:solidFill>
          <a:latin typeface="+mn-lt"/>
          <a:ea typeface="+mn-ea"/>
          <a:cs typeface="+mn-cs"/>
        </a:defRPr>
      </a:lvl4pPr>
      <a:lvl5pPr marL="1371794" algn="l" defTabSz="685896" rtl="0" eaLnBrk="1" latinLnBrk="0" hangingPunct="1">
        <a:defRPr sz="1300" kern="1200">
          <a:solidFill>
            <a:schemeClr val="tx1"/>
          </a:solidFill>
          <a:latin typeface="+mn-lt"/>
          <a:ea typeface="+mn-ea"/>
          <a:cs typeface="+mn-cs"/>
        </a:defRPr>
      </a:lvl5pPr>
      <a:lvl6pPr marL="1714744" algn="l" defTabSz="685896" rtl="0" eaLnBrk="1" latinLnBrk="0" hangingPunct="1">
        <a:defRPr sz="1300" kern="1200">
          <a:solidFill>
            <a:schemeClr val="tx1"/>
          </a:solidFill>
          <a:latin typeface="+mn-lt"/>
          <a:ea typeface="+mn-ea"/>
          <a:cs typeface="+mn-cs"/>
        </a:defRPr>
      </a:lvl6pPr>
      <a:lvl7pPr marL="2057690" algn="l" defTabSz="685896" rtl="0" eaLnBrk="1" latinLnBrk="0" hangingPunct="1">
        <a:defRPr sz="1300" kern="1200">
          <a:solidFill>
            <a:schemeClr val="tx1"/>
          </a:solidFill>
          <a:latin typeface="+mn-lt"/>
          <a:ea typeface="+mn-ea"/>
          <a:cs typeface="+mn-cs"/>
        </a:defRPr>
      </a:lvl7pPr>
      <a:lvl8pPr marL="2400639" algn="l" defTabSz="685896" rtl="0" eaLnBrk="1" latinLnBrk="0" hangingPunct="1">
        <a:defRPr sz="1300" kern="1200">
          <a:solidFill>
            <a:schemeClr val="tx1"/>
          </a:solidFill>
          <a:latin typeface="+mn-lt"/>
          <a:ea typeface="+mn-ea"/>
          <a:cs typeface="+mn-cs"/>
        </a:defRPr>
      </a:lvl8pPr>
      <a:lvl9pPr marL="2743588" algn="l" defTabSz="685896" rtl="0" eaLnBrk="1" latinLnBrk="0" hangingPunct="1">
        <a:defRPr sz="1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4.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8168"/>
          <a:stretch/>
        </p:blipFill>
        <p:spPr>
          <a:xfrm>
            <a:off x="4675088" y="1255811"/>
            <a:ext cx="3810000" cy="1725613"/>
          </a:xfrm>
          <a:prstGeom prst="rect">
            <a:avLst/>
          </a:prstGeom>
        </p:spPr>
      </p:pic>
      <p:sp>
        <p:nvSpPr>
          <p:cNvPr id="2" name="Content Placeholder 5"/>
          <p:cNvSpPr txBox="1">
            <a:spLocks/>
          </p:cNvSpPr>
          <p:nvPr/>
        </p:nvSpPr>
        <p:spPr>
          <a:xfrm>
            <a:off x="209352" y="246410"/>
            <a:ext cx="4680520" cy="3744416"/>
          </a:xfrm>
          <a:prstGeom prst="rect">
            <a:avLst/>
          </a:prstGeom>
        </p:spPr>
        <p:txBody>
          <a:bodyPr/>
          <a:lstStyle>
            <a:lvl1pPr marL="257210" indent="-257210" algn="l" defTabSz="685896" rtl="0" eaLnBrk="1" latinLnBrk="0" hangingPunct="1">
              <a:spcBef>
                <a:spcPct val="20000"/>
              </a:spcBef>
              <a:buFont typeface="Arial" pitchFamily="34" charset="0"/>
              <a:buChar char="•"/>
              <a:defRPr sz="2500" kern="1200">
                <a:solidFill>
                  <a:schemeClr val="tx1"/>
                </a:solidFill>
                <a:latin typeface="+mn-lt"/>
                <a:ea typeface="+mn-ea"/>
                <a:cs typeface="+mn-cs"/>
              </a:defRPr>
            </a:lvl1pPr>
            <a:lvl2pPr marL="557291" indent="-214344" algn="l" defTabSz="685896" rtl="0" eaLnBrk="1" latinLnBrk="0" hangingPunct="1">
              <a:spcBef>
                <a:spcPct val="20000"/>
              </a:spcBef>
              <a:buFont typeface="Arial" pitchFamily="34" charset="0"/>
              <a:buChar char="–"/>
              <a:defRPr sz="2200" kern="1200">
                <a:solidFill>
                  <a:schemeClr val="tx1"/>
                </a:solidFill>
                <a:latin typeface="+mn-lt"/>
                <a:ea typeface="+mn-ea"/>
                <a:cs typeface="+mn-cs"/>
              </a:defRPr>
            </a:lvl2pPr>
            <a:lvl3pPr marL="857370" indent="-171475" algn="l" defTabSz="685896" rtl="0" eaLnBrk="1" latinLnBrk="0" hangingPunct="1">
              <a:spcBef>
                <a:spcPct val="20000"/>
              </a:spcBef>
              <a:buFont typeface="Arial" pitchFamily="34" charset="0"/>
              <a:buChar char="•"/>
              <a:defRPr sz="1900" kern="1200">
                <a:solidFill>
                  <a:schemeClr val="tx1"/>
                </a:solidFill>
                <a:latin typeface="+mn-lt"/>
                <a:ea typeface="+mn-ea"/>
                <a:cs typeface="+mn-cs"/>
              </a:defRPr>
            </a:lvl3pPr>
            <a:lvl4pPr marL="1200320" indent="-171475" algn="l" defTabSz="685896" rtl="0" eaLnBrk="1" latinLnBrk="0" hangingPunct="1">
              <a:spcBef>
                <a:spcPct val="20000"/>
              </a:spcBef>
              <a:buFont typeface="Arial" pitchFamily="34" charset="0"/>
              <a:buChar char="–"/>
              <a:defRPr sz="1600" kern="1200">
                <a:solidFill>
                  <a:schemeClr val="tx1"/>
                </a:solidFill>
                <a:latin typeface="+mn-lt"/>
                <a:ea typeface="+mn-ea"/>
                <a:cs typeface="+mn-cs"/>
              </a:defRPr>
            </a:lvl4pPr>
            <a:lvl5pPr marL="1543269" indent="-171475" algn="l" defTabSz="685896" rtl="0" eaLnBrk="1" latinLnBrk="0" hangingPunct="1">
              <a:spcBef>
                <a:spcPct val="20000"/>
              </a:spcBef>
              <a:buFont typeface="Arial" pitchFamily="34" charset="0"/>
              <a:buChar char="»"/>
              <a:defRPr sz="1600" kern="1200">
                <a:solidFill>
                  <a:schemeClr val="tx1"/>
                </a:solidFill>
                <a:latin typeface="+mn-lt"/>
                <a:ea typeface="+mn-ea"/>
                <a:cs typeface="+mn-cs"/>
              </a:defRPr>
            </a:lvl5pPr>
            <a:lvl6pPr marL="1886215" indent="-171475" algn="l" defTabSz="685896" rtl="0" eaLnBrk="1" latinLnBrk="0" hangingPunct="1">
              <a:spcBef>
                <a:spcPct val="20000"/>
              </a:spcBef>
              <a:buFont typeface="Arial" pitchFamily="34" charset="0"/>
              <a:buChar char="•"/>
              <a:defRPr sz="1600" kern="1200">
                <a:solidFill>
                  <a:schemeClr val="tx1"/>
                </a:solidFill>
                <a:latin typeface="+mn-lt"/>
                <a:ea typeface="+mn-ea"/>
                <a:cs typeface="+mn-cs"/>
              </a:defRPr>
            </a:lvl6pPr>
            <a:lvl7pPr marL="2229165" indent="-171475" algn="l" defTabSz="685896" rtl="0" eaLnBrk="1" latinLnBrk="0" hangingPunct="1">
              <a:spcBef>
                <a:spcPct val="20000"/>
              </a:spcBef>
              <a:buFont typeface="Arial" pitchFamily="34" charset="0"/>
              <a:buChar char="•"/>
              <a:defRPr sz="1600" kern="1200">
                <a:solidFill>
                  <a:schemeClr val="tx1"/>
                </a:solidFill>
                <a:latin typeface="+mn-lt"/>
                <a:ea typeface="+mn-ea"/>
                <a:cs typeface="+mn-cs"/>
              </a:defRPr>
            </a:lvl7pPr>
            <a:lvl8pPr marL="2572114" indent="-171475" algn="l" defTabSz="685896" rtl="0" eaLnBrk="1" latinLnBrk="0" hangingPunct="1">
              <a:spcBef>
                <a:spcPct val="20000"/>
              </a:spcBef>
              <a:buFont typeface="Arial" pitchFamily="34" charset="0"/>
              <a:buChar char="•"/>
              <a:defRPr sz="1600" kern="1200">
                <a:solidFill>
                  <a:schemeClr val="tx1"/>
                </a:solidFill>
                <a:latin typeface="+mn-lt"/>
                <a:ea typeface="+mn-ea"/>
                <a:cs typeface="+mn-cs"/>
              </a:defRPr>
            </a:lvl8pPr>
            <a:lvl9pPr marL="2915063" indent="-171475" algn="l" defTabSz="685896" rtl="0" eaLnBrk="1" latinLnBrk="0" hangingPunct="1">
              <a:spcBef>
                <a:spcPct val="20000"/>
              </a:spcBef>
              <a:buFont typeface="Arial" pitchFamily="34" charset="0"/>
              <a:buChar char="•"/>
              <a:defRPr sz="1600" kern="1200">
                <a:solidFill>
                  <a:schemeClr val="tx1"/>
                </a:solidFill>
                <a:latin typeface="+mn-lt"/>
                <a:ea typeface="+mn-ea"/>
                <a:cs typeface="+mn-cs"/>
              </a:defRPr>
            </a:lvl9pPr>
          </a:lstStyle>
          <a:p>
            <a:pPr marL="0" indent="0" algn="ctr">
              <a:buNone/>
            </a:pPr>
            <a:r>
              <a:rPr lang="en-US" sz="1150" u="sng" dirty="0" err="1" smtClean="0"/>
              <a:t>Neuromorphic</a:t>
            </a:r>
            <a:r>
              <a:rPr lang="en-US" sz="1150" u="sng" dirty="0" smtClean="0"/>
              <a:t>  Engineering  </a:t>
            </a:r>
          </a:p>
          <a:p>
            <a:pPr marL="0" indent="0" algn="just">
              <a:buNone/>
            </a:pPr>
            <a:r>
              <a:rPr lang="en-US" sz="1150" dirty="0" smtClean="0"/>
              <a:t>In the nervous system a synapse is the connection between the axon of one neuron or nerve and the cell body of another nerve or neuron. This connection carries electrical and chemical signals. </a:t>
            </a:r>
          </a:p>
          <a:p>
            <a:pPr marL="0" indent="0" algn="just">
              <a:buNone/>
            </a:pPr>
            <a:r>
              <a:rPr lang="en-US" sz="1150" dirty="0" smtClean="0"/>
              <a:t>An artificial synapse needs to remember its state and it needs to be able to easily change it’s state.</a:t>
            </a:r>
          </a:p>
          <a:p>
            <a:pPr marL="0" indent="0" algn="just">
              <a:buNone/>
            </a:pPr>
            <a:r>
              <a:rPr lang="en-US" sz="1150" dirty="0" smtClean="0"/>
              <a:t>It has been shown in [8] that a memristor can successfully emulate a synapse in a neural network.</a:t>
            </a:r>
          </a:p>
          <a:p>
            <a:pPr marL="0" indent="0" algn="just">
              <a:buNone/>
            </a:pPr>
            <a:r>
              <a:rPr lang="en-US" sz="1150" dirty="0" smtClean="0"/>
              <a:t>The artificial network showing associative memory is used to show the memristor acting as a synapse. Associative memory is the ability to associate different memories with the same fact or event. Arguably the most famous example of this are the experiments conducted on dogs by Pavlov where salivation of the dog’s mouth is set by the sight of food. Then if the sight of food is accompanied by a sound such as a buzzer over time the dog learns to associate the sound to the food and salivation can be triggered by the sound alone. </a:t>
            </a:r>
          </a:p>
          <a:p>
            <a:pPr marL="0" indent="0" algn="just">
              <a:buNone/>
            </a:pPr>
            <a:r>
              <a:rPr lang="en-US" sz="1150" dirty="0" smtClean="0"/>
              <a:t>The neural network showing this behavior is shown in figure(1) where we consider the three neurons N1,N2 and N3 coupled by two memristive synapses S1, and S2</a:t>
            </a:r>
          </a:p>
          <a:p>
            <a:pPr marL="0" indent="0" algn="just">
              <a:buNone/>
            </a:pPr>
            <a:endParaRPr lang="en-US" sz="1100" dirty="0" smtClean="0"/>
          </a:p>
        </p:txBody>
      </p:sp>
      <p:sp>
        <p:nvSpPr>
          <p:cNvPr id="8" name="Footer Placeholder 7"/>
          <p:cNvSpPr>
            <a:spLocks noGrp="1"/>
          </p:cNvSpPr>
          <p:nvPr>
            <p:ph type="ftr" sz="quarter" idx="11"/>
          </p:nvPr>
        </p:nvSpPr>
        <p:spPr/>
        <p:txBody>
          <a:bodyPr/>
          <a:lstStyle/>
          <a:p>
            <a:r>
              <a:rPr lang="en-GB" dirty="0" smtClean="0"/>
              <a:t>All figures and text adapted from [8]</a:t>
            </a:r>
            <a:endParaRPr lang="en-IE" dirty="0"/>
          </a:p>
        </p:txBody>
      </p:sp>
      <p:sp>
        <p:nvSpPr>
          <p:cNvPr id="6" name="TextBox 5"/>
          <p:cNvSpPr txBox="1"/>
          <p:nvPr/>
        </p:nvSpPr>
        <p:spPr>
          <a:xfrm>
            <a:off x="6762080" y="4520912"/>
            <a:ext cx="1721520" cy="292388"/>
          </a:xfrm>
          <a:prstGeom prst="rect">
            <a:avLst/>
          </a:prstGeom>
          <a:noFill/>
        </p:spPr>
        <p:txBody>
          <a:bodyPr wrap="square" rtlCol="0">
            <a:spAutoFit/>
          </a:bodyPr>
          <a:lstStyle/>
          <a:p>
            <a:r>
              <a:rPr lang="en-GB" dirty="0" smtClean="0"/>
              <a:t>Neuromorphic Pg</a:t>
            </a:r>
            <a:r>
              <a:rPr lang="en-GB" dirty="0" smtClean="0"/>
              <a:t>. 1/3</a:t>
            </a:r>
            <a:endParaRPr lang="en-GB" dirty="0"/>
          </a:p>
        </p:txBody>
      </p:sp>
    </p:spTree>
    <p:extLst>
      <p:ext uri="{BB962C8B-B14F-4D97-AF65-F5344CB8AC3E}">
        <p14:creationId xmlns:p14="http://schemas.microsoft.com/office/powerpoint/2010/main" val="2448407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fade">
                                      <p:cBhvr>
                                        <p:cTn id="22" dur="500"/>
                                        <p:tgtEl>
                                          <p:spTgt spid="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Effect transition="in" filter="fade">
                                      <p:cBhvr>
                                        <p:cTn id="27" dur="500"/>
                                        <p:tgtEl>
                                          <p:spTgt spid="2">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
                                            <p:txEl>
                                              <p:pRg st="5" end="5"/>
                                            </p:txEl>
                                          </p:spTgt>
                                        </p:tgtEl>
                                        <p:attrNameLst>
                                          <p:attrName>style.visibility</p:attrName>
                                        </p:attrNameLst>
                                      </p:cBhvr>
                                      <p:to>
                                        <p:strVal val="visible"/>
                                      </p:to>
                                    </p:set>
                                    <p:animEffect transition="in" filter="fade">
                                      <p:cBhvr>
                                        <p:cTn id="32"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TextBox 1"/>
              <p:cNvSpPr txBox="1"/>
              <p:nvPr/>
            </p:nvSpPr>
            <p:spPr>
              <a:xfrm>
                <a:off x="65336" y="2118618"/>
                <a:ext cx="5904656" cy="1844159"/>
              </a:xfrm>
              <a:prstGeom prst="rect">
                <a:avLst/>
              </a:prstGeom>
              <a:noFill/>
            </p:spPr>
            <p:txBody>
              <a:bodyPr wrap="square" rtlCol="0">
                <a:spAutoFit/>
              </a:bodyPr>
              <a:lstStyle/>
              <a:p>
                <a:pPr algn="just"/>
                <a:r>
                  <a:rPr lang="en-GB" sz="1150" dirty="0" smtClean="0"/>
                  <a:t>The memristor used to emulate the synapse is described by the equations </a:t>
                </a:r>
              </a:p>
              <a:p>
                <a:pPr algn="just"/>
                <a14:m>
                  <m:oMathPara xmlns:m="http://schemas.openxmlformats.org/officeDocument/2006/math">
                    <m:oMathParaPr>
                      <m:jc m:val="centerGroup"/>
                    </m:oMathParaPr>
                    <m:oMath xmlns:m="http://schemas.openxmlformats.org/officeDocument/2006/math">
                      <m:f>
                        <m:fPr>
                          <m:ctrlPr>
                            <a:rPr lang="en-GB" sz="1150" b="0" i="1" smtClean="0">
                              <a:latin typeface="Cambria Math"/>
                            </a:rPr>
                          </m:ctrlPr>
                        </m:fPr>
                        <m:num>
                          <m:r>
                            <a:rPr lang="en-GB" sz="1150" b="0" i="1" smtClean="0">
                              <a:latin typeface="Cambria Math"/>
                            </a:rPr>
                            <m:t>𝑑𝑥</m:t>
                          </m:r>
                        </m:num>
                        <m:den>
                          <m:r>
                            <a:rPr lang="en-GB" sz="1150" b="0" i="1" smtClean="0">
                              <a:latin typeface="Cambria Math"/>
                            </a:rPr>
                            <m:t>𝑑𝑡</m:t>
                          </m:r>
                        </m:den>
                      </m:f>
                      <m:r>
                        <a:rPr lang="en-GB" sz="1150" b="0" i="1" smtClean="0">
                          <a:latin typeface="Cambria Math"/>
                        </a:rPr>
                        <m:t>=(</m:t>
                      </m:r>
                      <m:r>
                        <m:rPr>
                          <m:sty m:val="p"/>
                        </m:rPr>
                        <a:rPr lang="el-GR" sz="1150" b="0" i="1" smtClean="0">
                          <a:latin typeface="Cambria Math"/>
                        </a:rPr>
                        <m:t>β</m:t>
                      </m:r>
                      <m:sSub>
                        <m:sSubPr>
                          <m:ctrlPr>
                            <a:rPr lang="en-GB" sz="1150" b="0" i="1" smtClean="0">
                              <a:latin typeface="Cambria Math"/>
                            </a:rPr>
                          </m:ctrlPr>
                        </m:sSubPr>
                        <m:e>
                          <m:r>
                            <a:rPr lang="en-GB" sz="1150" b="0" i="1" smtClean="0">
                              <a:latin typeface="Cambria Math"/>
                            </a:rPr>
                            <m:t>𝑉</m:t>
                          </m:r>
                        </m:e>
                        <m:sub>
                          <m:r>
                            <a:rPr lang="en-GB" sz="1150" b="0" i="1" smtClean="0">
                              <a:latin typeface="Cambria Math"/>
                            </a:rPr>
                            <m:t>𝑀</m:t>
                          </m:r>
                        </m:sub>
                      </m:sSub>
                      <m:r>
                        <a:rPr lang="en-GB" sz="1150" b="0" i="1" smtClean="0">
                          <a:latin typeface="Cambria Math"/>
                        </a:rPr>
                        <m:t>+0.5</m:t>
                      </m:r>
                      <m:d>
                        <m:dPr>
                          <m:ctrlPr>
                            <a:rPr lang="en-GB" sz="1150" b="0" i="1" smtClean="0">
                              <a:latin typeface="Cambria Math"/>
                            </a:rPr>
                          </m:ctrlPr>
                        </m:dPr>
                        <m:e>
                          <m:r>
                            <a:rPr lang="en-GB" sz="1150" b="0" i="1" smtClean="0">
                              <a:latin typeface="Cambria Math"/>
                              <a:ea typeface="Cambria Math"/>
                            </a:rPr>
                            <m:t>𝛼</m:t>
                          </m:r>
                          <m:r>
                            <a:rPr lang="en-GB" sz="1150" b="0" i="1" smtClean="0">
                              <a:latin typeface="Cambria Math"/>
                              <a:ea typeface="Cambria Math"/>
                            </a:rPr>
                            <m:t> − </m:t>
                          </m:r>
                          <m:r>
                            <a:rPr lang="en-GB" sz="1150" b="0" i="1" smtClean="0">
                              <a:latin typeface="Cambria Math"/>
                              <a:ea typeface="Cambria Math"/>
                            </a:rPr>
                            <m:t>𝛽</m:t>
                          </m:r>
                        </m:e>
                      </m:d>
                      <m:d>
                        <m:dPr>
                          <m:begChr m:val="["/>
                          <m:endChr m:val="]"/>
                          <m:ctrlPr>
                            <a:rPr lang="en-GB" sz="1150" b="0" i="1" smtClean="0">
                              <a:latin typeface="Cambria Math"/>
                              <a:ea typeface="Cambria Math"/>
                            </a:rPr>
                          </m:ctrlPr>
                        </m:dPr>
                        <m:e>
                          <m:d>
                            <m:dPr>
                              <m:begChr m:val="|"/>
                              <m:endChr m:val="|"/>
                              <m:ctrlPr>
                                <a:rPr lang="en-GB" sz="1150" b="0" i="1" smtClean="0">
                                  <a:latin typeface="Cambria Math"/>
                                  <a:ea typeface="Cambria Math"/>
                                </a:rPr>
                              </m:ctrlPr>
                            </m:dPr>
                            <m:e>
                              <m:sSub>
                                <m:sSubPr>
                                  <m:ctrlPr>
                                    <a:rPr lang="en-GB" sz="1150" b="0" i="1" smtClean="0">
                                      <a:latin typeface="Cambria Math"/>
                                      <a:ea typeface="Cambria Math"/>
                                    </a:rPr>
                                  </m:ctrlPr>
                                </m:sSubPr>
                                <m:e>
                                  <m:r>
                                    <a:rPr lang="en-GB" sz="1150" b="0" i="1" smtClean="0">
                                      <a:latin typeface="Cambria Math"/>
                                      <a:ea typeface="Cambria Math"/>
                                    </a:rPr>
                                    <m:t>𝑉</m:t>
                                  </m:r>
                                </m:e>
                                <m:sub>
                                  <m:r>
                                    <a:rPr lang="en-GB" sz="1150" b="0" i="1" smtClean="0">
                                      <a:latin typeface="Cambria Math"/>
                                      <a:ea typeface="Cambria Math"/>
                                    </a:rPr>
                                    <m:t>𝑀</m:t>
                                  </m:r>
                                </m:sub>
                              </m:sSub>
                              <m:r>
                                <a:rPr lang="en-GB" sz="1150" b="0" i="1" smtClean="0">
                                  <a:latin typeface="Cambria Math"/>
                                  <a:ea typeface="Cambria Math"/>
                                </a:rPr>
                                <m:t>+</m:t>
                              </m:r>
                              <m:sSub>
                                <m:sSubPr>
                                  <m:ctrlPr>
                                    <a:rPr lang="en-GB" sz="1150" b="0" i="1" smtClean="0">
                                      <a:latin typeface="Cambria Math"/>
                                      <a:ea typeface="Cambria Math"/>
                                    </a:rPr>
                                  </m:ctrlPr>
                                </m:sSubPr>
                                <m:e>
                                  <m:r>
                                    <a:rPr lang="en-GB" sz="1150" b="0" i="1" smtClean="0">
                                      <a:latin typeface="Cambria Math"/>
                                      <a:ea typeface="Cambria Math"/>
                                    </a:rPr>
                                    <m:t>𝑉</m:t>
                                  </m:r>
                                </m:e>
                                <m:sub>
                                  <m:r>
                                    <a:rPr lang="en-GB" sz="1150" b="0" i="1" smtClean="0">
                                      <a:latin typeface="Cambria Math"/>
                                      <a:ea typeface="Cambria Math"/>
                                    </a:rPr>
                                    <m:t>𝑇</m:t>
                                  </m:r>
                                </m:sub>
                              </m:sSub>
                            </m:e>
                          </m:d>
                          <m:r>
                            <a:rPr lang="en-GB" sz="1150" b="0" i="1" smtClean="0">
                              <a:latin typeface="Cambria Math"/>
                              <a:ea typeface="Cambria Math"/>
                            </a:rPr>
                            <m:t>−</m:t>
                          </m:r>
                          <m:d>
                            <m:dPr>
                              <m:begChr m:val="|"/>
                              <m:endChr m:val="|"/>
                              <m:ctrlPr>
                                <a:rPr lang="en-GB" sz="1150" i="1">
                                  <a:latin typeface="Cambria Math"/>
                                  <a:ea typeface="Cambria Math"/>
                                </a:rPr>
                              </m:ctrlPr>
                            </m:dPr>
                            <m:e>
                              <m:sSub>
                                <m:sSubPr>
                                  <m:ctrlPr>
                                    <a:rPr lang="en-GB" sz="1150" i="1">
                                      <a:latin typeface="Cambria Math"/>
                                      <a:ea typeface="Cambria Math"/>
                                    </a:rPr>
                                  </m:ctrlPr>
                                </m:sSubPr>
                                <m:e>
                                  <m:r>
                                    <a:rPr lang="en-GB" sz="1150" i="1">
                                      <a:latin typeface="Cambria Math"/>
                                      <a:ea typeface="Cambria Math"/>
                                    </a:rPr>
                                    <m:t>𝑉</m:t>
                                  </m:r>
                                </m:e>
                                <m:sub>
                                  <m:r>
                                    <a:rPr lang="en-GB" sz="1150" i="1">
                                      <a:latin typeface="Cambria Math"/>
                                      <a:ea typeface="Cambria Math"/>
                                    </a:rPr>
                                    <m:t>𝑀</m:t>
                                  </m:r>
                                </m:sub>
                              </m:sSub>
                              <m:r>
                                <a:rPr lang="en-GB" sz="1150" i="1">
                                  <a:latin typeface="Cambria Math"/>
                                  <a:ea typeface="Cambria Math"/>
                                </a:rPr>
                                <m:t>+</m:t>
                              </m:r>
                              <m:sSub>
                                <m:sSubPr>
                                  <m:ctrlPr>
                                    <a:rPr lang="en-GB" sz="1150" i="1">
                                      <a:latin typeface="Cambria Math"/>
                                      <a:ea typeface="Cambria Math"/>
                                    </a:rPr>
                                  </m:ctrlPr>
                                </m:sSubPr>
                                <m:e>
                                  <m:r>
                                    <a:rPr lang="en-GB" sz="1150" i="1">
                                      <a:latin typeface="Cambria Math"/>
                                      <a:ea typeface="Cambria Math"/>
                                    </a:rPr>
                                    <m:t>𝑉</m:t>
                                  </m:r>
                                </m:e>
                                <m:sub>
                                  <m:r>
                                    <a:rPr lang="en-GB" sz="1150" i="1">
                                      <a:latin typeface="Cambria Math"/>
                                      <a:ea typeface="Cambria Math"/>
                                    </a:rPr>
                                    <m:t>𝑇</m:t>
                                  </m:r>
                                </m:sub>
                              </m:sSub>
                            </m:e>
                          </m:d>
                        </m:e>
                      </m:d>
                      <m:r>
                        <a:rPr lang="en-GB" sz="1150" b="0" i="1" smtClean="0">
                          <a:latin typeface="Cambria Math"/>
                          <a:ea typeface="Cambria Math"/>
                        </a:rPr>
                        <m:t>)((</m:t>
                      </m:r>
                      <m:r>
                        <a:rPr lang="en-GB" sz="1150" b="0" i="1" smtClean="0">
                          <a:latin typeface="Cambria Math"/>
                          <a:ea typeface="Cambria Math"/>
                        </a:rPr>
                        <m:t>𝜃</m:t>
                      </m:r>
                      <m:d>
                        <m:dPr>
                          <m:ctrlPr>
                            <a:rPr lang="en-GB" sz="1150" b="0" i="1" smtClean="0">
                              <a:latin typeface="Cambria Math"/>
                              <a:ea typeface="Cambria Math"/>
                            </a:rPr>
                          </m:ctrlPr>
                        </m:dPr>
                        <m:e>
                          <m:r>
                            <a:rPr lang="en-GB" sz="1150" b="0" i="1" smtClean="0">
                              <a:latin typeface="Cambria Math"/>
                              <a:ea typeface="Cambria Math"/>
                            </a:rPr>
                            <m:t>+</m:t>
                          </m:r>
                          <m:r>
                            <a:rPr lang="en-GB" sz="1150" b="0" i="1" smtClean="0">
                              <a:latin typeface="Cambria Math"/>
                              <a:ea typeface="Cambria Math"/>
                            </a:rPr>
                            <m:t>𝑉</m:t>
                          </m:r>
                        </m:e>
                      </m:d>
                      <m:r>
                        <a:rPr lang="en-GB" sz="1150" b="0" i="1" smtClean="0">
                          <a:latin typeface="Cambria Math"/>
                          <a:ea typeface="Cambria Math"/>
                        </a:rPr>
                        <m:t>𝜃</m:t>
                      </m:r>
                      <m:d>
                        <m:dPr>
                          <m:ctrlPr>
                            <a:rPr lang="en-GB" sz="1150" b="0" i="1" smtClean="0">
                              <a:latin typeface="Cambria Math"/>
                              <a:ea typeface="Cambria Math"/>
                            </a:rPr>
                          </m:ctrlPr>
                        </m:dPr>
                        <m:e>
                          <m:r>
                            <a:rPr lang="en-GB" sz="1150" b="0" i="1" smtClean="0">
                              <a:latin typeface="Cambria Math"/>
                              <a:ea typeface="Cambria Math"/>
                            </a:rPr>
                            <m:t>𝑥</m:t>
                          </m:r>
                          <m:r>
                            <a:rPr lang="en-GB" sz="1150" b="0" i="1" smtClean="0">
                              <a:latin typeface="Cambria Math"/>
                              <a:ea typeface="Cambria Math"/>
                            </a:rPr>
                            <m:t>−</m:t>
                          </m:r>
                          <m:sSub>
                            <m:sSubPr>
                              <m:ctrlPr>
                                <a:rPr lang="en-GB" sz="1150" b="0" i="1" smtClean="0">
                                  <a:latin typeface="Cambria Math"/>
                                  <a:ea typeface="Cambria Math"/>
                                </a:rPr>
                              </m:ctrlPr>
                            </m:sSubPr>
                            <m:e>
                              <m:r>
                                <a:rPr lang="en-GB" sz="1150" b="0" i="1" smtClean="0">
                                  <a:latin typeface="Cambria Math"/>
                                  <a:ea typeface="Cambria Math"/>
                                </a:rPr>
                                <m:t>𝑅</m:t>
                              </m:r>
                            </m:e>
                            <m:sub>
                              <m:r>
                                <a:rPr lang="en-GB" sz="1150" b="0" i="1" smtClean="0">
                                  <a:latin typeface="Cambria Math"/>
                                  <a:ea typeface="Cambria Math"/>
                                </a:rPr>
                                <m:t>1</m:t>
                              </m:r>
                            </m:sub>
                          </m:sSub>
                        </m:e>
                      </m:d>
                      <m:r>
                        <a:rPr lang="en-GB" sz="1150" b="0" i="1" smtClean="0">
                          <a:latin typeface="Cambria Math"/>
                          <a:ea typeface="Cambria Math"/>
                        </a:rPr>
                        <m:t>+</m:t>
                      </m:r>
                      <m:r>
                        <a:rPr lang="en-GB" sz="1150" i="1">
                          <a:latin typeface="Cambria Math"/>
                          <a:ea typeface="Cambria Math"/>
                        </a:rPr>
                        <m:t>(</m:t>
                      </m:r>
                      <m:r>
                        <a:rPr lang="en-GB" sz="1150" i="1">
                          <a:latin typeface="Cambria Math"/>
                          <a:ea typeface="Cambria Math"/>
                        </a:rPr>
                        <m:t>𝜃</m:t>
                      </m:r>
                      <m:d>
                        <m:dPr>
                          <m:ctrlPr>
                            <a:rPr lang="en-GB" sz="1150" i="1">
                              <a:latin typeface="Cambria Math"/>
                              <a:ea typeface="Cambria Math"/>
                            </a:rPr>
                          </m:ctrlPr>
                        </m:dPr>
                        <m:e>
                          <m:r>
                            <a:rPr lang="en-GB" sz="1150" i="1">
                              <a:latin typeface="Cambria Math"/>
                              <a:ea typeface="Cambria Math"/>
                            </a:rPr>
                            <m:t>+</m:t>
                          </m:r>
                          <m:r>
                            <a:rPr lang="en-GB" sz="1150" i="1">
                              <a:latin typeface="Cambria Math"/>
                              <a:ea typeface="Cambria Math"/>
                            </a:rPr>
                            <m:t>𝑉</m:t>
                          </m:r>
                        </m:e>
                      </m:d>
                      <m:r>
                        <a:rPr lang="en-GB" sz="1150" i="1">
                          <a:latin typeface="Cambria Math"/>
                          <a:ea typeface="Cambria Math"/>
                        </a:rPr>
                        <m:t>𝜃</m:t>
                      </m:r>
                      <m:d>
                        <m:dPr>
                          <m:ctrlPr>
                            <a:rPr lang="en-GB" sz="1150" b="0" i="1" smtClean="0">
                              <a:latin typeface="Cambria Math"/>
                              <a:ea typeface="Cambria Math"/>
                            </a:rPr>
                          </m:ctrlPr>
                        </m:dPr>
                        <m:e>
                          <m:sSub>
                            <m:sSubPr>
                              <m:ctrlPr>
                                <a:rPr lang="en-GB" sz="1150" i="1" smtClean="0">
                                  <a:latin typeface="Cambria Math"/>
                                  <a:ea typeface="Cambria Math"/>
                                </a:rPr>
                              </m:ctrlPr>
                            </m:sSubPr>
                            <m:e>
                              <m:r>
                                <a:rPr lang="en-GB" sz="1150" i="1">
                                  <a:latin typeface="Cambria Math"/>
                                  <a:ea typeface="Cambria Math"/>
                                </a:rPr>
                                <m:t>𝑅</m:t>
                              </m:r>
                            </m:e>
                            <m:sub>
                              <m:r>
                                <a:rPr lang="en-GB" sz="1150" b="0" i="1" smtClean="0">
                                  <a:latin typeface="Cambria Math"/>
                                  <a:ea typeface="Cambria Math"/>
                                </a:rPr>
                                <m:t>2</m:t>
                              </m:r>
                            </m:sub>
                          </m:sSub>
                          <m:r>
                            <a:rPr lang="en-GB" sz="1150" b="0" i="1" smtClean="0">
                              <a:latin typeface="Cambria Math"/>
                              <a:ea typeface="Cambria Math"/>
                            </a:rPr>
                            <m:t>−</m:t>
                          </m:r>
                          <m:r>
                            <a:rPr lang="en-GB" sz="1150" b="0" i="1" smtClean="0">
                              <a:latin typeface="Cambria Math"/>
                              <a:ea typeface="Cambria Math"/>
                            </a:rPr>
                            <m:t>𝑥</m:t>
                          </m:r>
                        </m:e>
                      </m:d>
                      <m:r>
                        <a:rPr lang="en-GB" sz="1150" b="0" i="1" smtClean="0">
                          <a:latin typeface="Cambria Math"/>
                          <a:ea typeface="Cambria Math"/>
                        </a:rPr>
                        <m:t>)</m:t>
                      </m:r>
                    </m:oMath>
                  </m:oMathPara>
                </a14:m>
                <a:endParaRPr lang="en-GB" sz="1150" dirty="0" smtClean="0"/>
              </a:p>
              <a:p>
                <a:pPr algn="just"/>
                <a:endParaRPr lang="en-GB" sz="1150" dirty="0"/>
              </a:p>
              <a:p>
                <a:pPr algn="just"/>
                <a14:m>
                  <m:oMathPara xmlns:m="http://schemas.openxmlformats.org/officeDocument/2006/math">
                    <m:oMathParaPr>
                      <m:jc m:val="centerGroup"/>
                    </m:oMathParaPr>
                    <m:oMath xmlns:m="http://schemas.openxmlformats.org/officeDocument/2006/math">
                      <m:r>
                        <a:rPr lang="en-GB" sz="1150" b="0" i="1" smtClean="0">
                          <a:latin typeface="Cambria Math"/>
                        </a:rPr>
                        <m:t>𝑉</m:t>
                      </m:r>
                      <m:r>
                        <a:rPr lang="en-GB" sz="1150" b="0" i="1" smtClean="0">
                          <a:latin typeface="Cambria Math"/>
                        </a:rPr>
                        <m:t>=</m:t>
                      </m:r>
                      <m:r>
                        <a:rPr lang="en-GB" sz="1150" b="0" i="1" smtClean="0">
                          <a:latin typeface="Cambria Math"/>
                        </a:rPr>
                        <m:t>𝑥</m:t>
                      </m:r>
                      <m:r>
                        <a:rPr lang="en-GB" sz="1150" b="0" i="1" smtClean="0">
                          <a:latin typeface="Cambria Math"/>
                        </a:rPr>
                        <m:t> ∗</m:t>
                      </m:r>
                      <m:r>
                        <a:rPr lang="en-GB" sz="1150" b="0" i="1" smtClean="0">
                          <a:latin typeface="Cambria Math"/>
                        </a:rPr>
                        <m:t>𝑖</m:t>
                      </m:r>
                    </m:oMath>
                  </m:oMathPara>
                </a14:m>
                <a:endParaRPr lang="en-GB" sz="1150" dirty="0" smtClean="0"/>
              </a:p>
              <a:p>
                <a:pPr algn="just"/>
                <a:r>
                  <a:rPr lang="en-GB" sz="1150" dirty="0" smtClean="0"/>
                  <a:t>Where </a:t>
                </a:r>
                <a:r>
                  <a:rPr lang="el-GR" sz="1150" dirty="0" smtClean="0"/>
                  <a:t>α</a:t>
                </a:r>
                <a:r>
                  <a:rPr lang="en-GB" sz="1150" dirty="0" smtClean="0"/>
                  <a:t> and </a:t>
                </a:r>
                <a:r>
                  <a:rPr lang="el-GR" sz="1150" dirty="0" smtClean="0"/>
                  <a:t>β</a:t>
                </a:r>
                <a:r>
                  <a:rPr lang="en-GB" sz="1150" dirty="0" smtClean="0"/>
                  <a:t> characterise the rate of </a:t>
                </a:r>
                <a:r>
                  <a:rPr lang="en-GB" sz="1150" dirty="0" err="1" smtClean="0"/>
                  <a:t>memristance</a:t>
                </a:r>
                <a:r>
                  <a:rPr lang="en-GB" sz="1150" dirty="0" smtClean="0"/>
                  <a:t> change,</a:t>
                </a:r>
              </a:p>
              <a:p>
                <a:pPr algn="just"/>
                <a:r>
                  <a:rPr lang="en-GB" sz="1150" dirty="0" smtClean="0"/>
                  <a:t>V</a:t>
                </a:r>
                <a:r>
                  <a:rPr lang="en-GB" sz="1150" baseline="-25000" dirty="0" smtClean="0"/>
                  <a:t>T</a:t>
                </a:r>
                <a:r>
                  <a:rPr lang="en-GB" sz="1150" dirty="0" smtClean="0"/>
                  <a:t> is a threshold voltage,</a:t>
                </a:r>
              </a:p>
              <a:p>
                <a:pPr algn="just"/>
                <a:r>
                  <a:rPr lang="en-GB" sz="1150" dirty="0" smtClean="0"/>
                  <a:t>R1 and R2 are limiting values and</a:t>
                </a:r>
              </a:p>
              <a:p>
                <a:pPr algn="just"/>
                <a:r>
                  <a:rPr lang="el-GR" sz="1150" dirty="0" smtClean="0"/>
                  <a:t>θ</a:t>
                </a:r>
                <a:r>
                  <a:rPr lang="en-GB" sz="1150" dirty="0" smtClean="0"/>
                  <a:t>(.) is a step function which causes the memristor to be bound by the limits R1 and R2. </a:t>
                </a:r>
              </a:p>
              <a:p>
                <a:pPr algn="just"/>
                <a:r>
                  <a:rPr lang="en-GB" sz="1150" dirty="0" smtClean="0"/>
                  <a:t>This memristor gives a zero pinched as shown in figure(3), with </a:t>
                </a:r>
              </a:p>
            </p:txBody>
          </p:sp>
        </mc:Choice>
        <mc:Fallback>
          <p:sp>
            <p:nvSpPr>
              <p:cNvPr id="2" name="TextBox 1"/>
              <p:cNvSpPr txBox="1">
                <a:spLocks noRot="1" noChangeAspect="1" noMove="1" noResize="1" noEditPoints="1" noAdjustHandles="1" noChangeArrowheads="1" noChangeShapeType="1" noTextEdit="1"/>
              </p:cNvSpPr>
              <p:nvPr/>
            </p:nvSpPr>
            <p:spPr>
              <a:xfrm>
                <a:off x="65336" y="2118618"/>
                <a:ext cx="5904656" cy="1844159"/>
              </a:xfrm>
              <a:prstGeom prst="rect">
                <a:avLst/>
              </a:prstGeom>
              <a:blipFill rotWithShape="1">
                <a:blip r:embed="rId2"/>
                <a:stretch>
                  <a:fillRect t="-331" b="-1325"/>
                </a:stretch>
              </a:blipFill>
            </p:spPr>
            <p:txBody>
              <a:bodyPr/>
              <a:lstStyle/>
              <a:p>
                <a:r>
                  <a:rPr lang="en-IE">
                    <a:noFill/>
                  </a:rPr>
                  <a:t> </a:t>
                </a:r>
              </a:p>
            </p:txBody>
          </p:sp>
        </mc:Fallback>
      </mc:AlternateContent>
      <p:sp>
        <p:nvSpPr>
          <p:cNvPr id="4" name="TextBox 3"/>
          <p:cNvSpPr txBox="1"/>
          <p:nvPr/>
        </p:nvSpPr>
        <p:spPr>
          <a:xfrm>
            <a:off x="84634" y="102394"/>
            <a:ext cx="3240360" cy="1885131"/>
          </a:xfrm>
          <a:prstGeom prst="rect">
            <a:avLst/>
          </a:prstGeom>
          <a:noFill/>
        </p:spPr>
        <p:txBody>
          <a:bodyPr wrap="square" rtlCol="0">
            <a:spAutoFit/>
          </a:bodyPr>
          <a:lstStyle/>
          <a:p>
            <a:pPr algn="just"/>
            <a:r>
              <a:rPr lang="en-US" sz="1150" dirty="0"/>
              <a:t>Although much is unknown about neurons, some simple brain functions can be simulated using </a:t>
            </a:r>
            <a:r>
              <a:rPr lang="en-US" sz="1150" dirty="0" smtClean="0"/>
              <a:t>simplified </a:t>
            </a:r>
            <a:r>
              <a:rPr lang="en-US" sz="1150" dirty="0"/>
              <a:t>structures. Where a neuron reacts to an input voltage. If the input voltage is above a certain threshold the neuron fires a positive voltage pulse in the forward direction and a negative voltage pulse in the negative direction. It then waits a period of time and repeats</a:t>
            </a:r>
            <a:r>
              <a:rPr lang="en-US" sz="1150" dirty="0" smtClean="0"/>
              <a:t>. As shown in figure(2), note </a:t>
            </a:r>
            <a:r>
              <a:rPr lang="en-US" sz="1150" dirty="0" err="1" smtClean="0"/>
              <a:t>V</a:t>
            </a:r>
            <a:r>
              <a:rPr lang="en-US" sz="1150" baseline="-25000" dirty="0" err="1" smtClean="0"/>
              <a:t>out</a:t>
            </a:r>
            <a:r>
              <a:rPr lang="en-US" sz="1150" baseline="-25000" dirty="0" smtClean="0"/>
              <a:t> </a:t>
            </a:r>
            <a:r>
              <a:rPr lang="en-US" sz="1150" dirty="0" smtClean="0"/>
              <a:t>has been shifted for clarity</a:t>
            </a:r>
            <a:endParaRPr lang="en-US" sz="1150" dirty="0"/>
          </a:p>
          <a:p>
            <a:pPr algn="just"/>
            <a:endParaRPr lang="en-GB" dirty="0"/>
          </a:p>
        </p:txBody>
      </p:sp>
      <p:pic>
        <p:nvPicPr>
          <p:cNvPr id="5"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8034" t="11200" r="12278" b="7327"/>
          <a:stretch/>
        </p:blipFill>
        <p:spPr bwMode="auto">
          <a:xfrm>
            <a:off x="5033888" y="154719"/>
            <a:ext cx="2406650" cy="1847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84105" y="2661626"/>
            <a:ext cx="2602111" cy="1894196"/>
          </a:xfrm>
          <a:prstGeom prst="rect">
            <a:avLst/>
          </a:prstGeom>
        </p:spPr>
      </p:pic>
      <p:sp>
        <p:nvSpPr>
          <p:cNvPr id="6" name="TextBox 5"/>
          <p:cNvSpPr txBox="1"/>
          <p:nvPr/>
        </p:nvSpPr>
        <p:spPr>
          <a:xfrm>
            <a:off x="208856" y="3912584"/>
            <a:ext cx="3476178" cy="977191"/>
          </a:xfrm>
          <a:prstGeom prst="rect">
            <a:avLst/>
          </a:prstGeom>
          <a:noFill/>
        </p:spPr>
        <p:txBody>
          <a:bodyPr wrap="square" numCol="2" rtlCol="0">
            <a:spAutoFit/>
          </a:bodyPr>
          <a:lstStyle/>
          <a:p>
            <a:pPr marL="171450" indent="-171450" algn="just">
              <a:buFont typeface="Arial" pitchFamily="34" charset="0"/>
              <a:buChar char="•"/>
            </a:pPr>
            <a:r>
              <a:rPr lang="el-GR" sz="1150" dirty="0"/>
              <a:t>α</a:t>
            </a:r>
            <a:r>
              <a:rPr lang="en-GB" sz="1150" dirty="0"/>
              <a:t> = </a:t>
            </a:r>
            <a:r>
              <a:rPr lang="el-GR" sz="1150" dirty="0"/>
              <a:t>β</a:t>
            </a:r>
            <a:r>
              <a:rPr lang="en-GB" sz="1150" dirty="0"/>
              <a:t> = 146 k</a:t>
            </a:r>
            <a:r>
              <a:rPr lang="el-GR" sz="1150" dirty="0"/>
              <a:t>Ω</a:t>
            </a:r>
            <a:r>
              <a:rPr lang="en-GB" sz="1150" dirty="0"/>
              <a:t> V</a:t>
            </a:r>
            <a:r>
              <a:rPr lang="en-GB" sz="1150" baseline="30000" dirty="0"/>
              <a:t>-1</a:t>
            </a:r>
            <a:r>
              <a:rPr lang="en-GB" sz="1150" dirty="0"/>
              <a:t> </a:t>
            </a:r>
            <a:r>
              <a:rPr lang="en-GB" sz="1150" dirty="0" smtClean="0"/>
              <a:t>s</a:t>
            </a:r>
            <a:r>
              <a:rPr lang="en-GB" sz="1150" baseline="30000" dirty="0" smtClean="0"/>
              <a:t>-1</a:t>
            </a:r>
          </a:p>
          <a:p>
            <a:pPr marL="171450" indent="-171450" algn="just">
              <a:buFont typeface="Arial" pitchFamily="34" charset="0"/>
              <a:buChar char="•"/>
            </a:pPr>
            <a:r>
              <a:rPr lang="en-GB" sz="1150" dirty="0" smtClean="0"/>
              <a:t>R</a:t>
            </a:r>
            <a:r>
              <a:rPr lang="en-GB" sz="1150" baseline="-25000" dirty="0" smtClean="0"/>
              <a:t>1</a:t>
            </a:r>
            <a:r>
              <a:rPr lang="en-GB" sz="1150" dirty="0" smtClean="0"/>
              <a:t> = 675</a:t>
            </a:r>
            <a:r>
              <a:rPr lang="en-GB" sz="1150" baseline="30000" dirty="0"/>
              <a:t>	</a:t>
            </a:r>
            <a:r>
              <a:rPr lang="el-GR" sz="1150" dirty="0"/>
              <a:t> </a:t>
            </a:r>
            <a:r>
              <a:rPr lang="el-GR" sz="1150" dirty="0" smtClean="0"/>
              <a:t>Ω</a:t>
            </a:r>
            <a:endParaRPr lang="en-GB" sz="1150" dirty="0" smtClean="0"/>
          </a:p>
          <a:p>
            <a:pPr marL="171450" indent="-171450" algn="just">
              <a:buFont typeface="Arial" pitchFamily="34" charset="0"/>
              <a:buChar char="•"/>
            </a:pPr>
            <a:r>
              <a:rPr lang="en-GB" sz="1150" dirty="0" smtClean="0"/>
              <a:t>R</a:t>
            </a:r>
            <a:r>
              <a:rPr lang="en-GB" sz="1150" baseline="-25000" dirty="0" smtClean="0"/>
              <a:t>2</a:t>
            </a:r>
            <a:r>
              <a:rPr lang="en-GB" sz="1150" dirty="0" smtClean="0"/>
              <a:t> = 10 k</a:t>
            </a:r>
            <a:r>
              <a:rPr lang="el-GR" sz="1150" dirty="0" smtClean="0"/>
              <a:t>Ω</a:t>
            </a:r>
            <a:endParaRPr lang="en-GB" sz="1150" dirty="0" smtClean="0"/>
          </a:p>
          <a:p>
            <a:pPr algn="just"/>
            <a:endParaRPr lang="en-GB" sz="1150" dirty="0" smtClean="0"/>
          </a:p>
          <a:p>
            <a:pPr algn="just"/>
            <a:endParaRPr lang="en-GB" sz="1150" dirty="0"/>
          </a:p>
          <a:p>
            <a:pPr marL="171450" indent="-171450" algn="just">
              <a:buFont typeface="Arial" pitchFamily="34" charset="0"/>
              <a:buChar char="•"/>
            </a:pPr>
            <a:r>
              <a:rPr lang="en-GB" sz="1150" dirty="0" smtClean="0"/>
              <a:t>V</a:t>
            </a:r>
            <a:r>
              <a:rPr lang="en-GB" sz="1150" baseline="-25000" dirty="0" smtClean="0"/>
              <a:t>T</a:t>
            </a:r>
            <a:r>
              <a:rPr lang="en-GB" sz="1150" dirty="0" smtClean="0"/>
              <a:t>=4V</a:t>
            </a:r>
          </a:p>
          <a:p>
            <a:pPr marL="171450" indent="-171450" algn="just">
              <a:buFont typeface="Arial" pitchFamily="34" charset="0"/>
              <a:buChar char="•"/>
            </a:pPr>
            <a:r>
              <a:rPr lang="en-GB" sz="1150" dirty="0" smtClean="0"/>
              <a:t>V = 2 sin(</a:t>
            </a:r>
            <a:r>
              <a:rPr lang="en-GB" sz="1150" dirty="0" err="1" smtClean="0"/>
              <a:t>ft</a:t>
            </a:r>
            <a:r>
              <a:rPr lang="en-GB" sz="1150" dirty="0" smtClean="0"/>
              <a:t>) V</a:t>
            </a:r>
          </a:p>
          <a:p>
            <a:pPr marL="171450" indent="-171450" algn="just">
              <a:buFont typeface="Arial" pitchFamily="34" charset="0"/>
              <a:buChar char="•"/>
            </a:pPr>
            <a:endParaRPr lang="en-GB" sz="1150" dirty="0"/>
          </a:p>
          <a:p>
            <a:endParaRPr lang="en-GB" dirty="0"/>
          </a:p>
        </p:txBody>
      </p:sp>
      <p:sp>
        <p:nvSpPr>
          <p:cNvPr id="7" name="TextBox 6"/>
          <p:cNvSpPr txBox="1"/>
          <p:nvPr/>
        </p:nvSpPr>
        <p:spPr>
          <a:xfrm>
            <a:off x="6762080" y="4520912"/>
            <a:ext cx="1721520" cy="292388"/>
          </a:xfrm>
          <a:prstGeom prst="rect">
            <a:avLst/>
          </a:prstGeom>
          <a:noFill/>
        </p:spPr>
        <p:txBody>
          <a:bodyPr wrap="square" rtlCol="0">
            <a:spAutoFit/>
          </a:bodyPr>
          <a:lstStyle/>
          <a:p>
            <a:r>
              <a:rPr lang="en-GB" dirty="0" smtClean="0"/>
              <a:t>Neuromorphic Pg</a:t>
            </a:r>
            <a:r>
              <a:rPr lang="en-GB" dirty="0" smtClean="0"/>
              <a:t>. </a:t>
            </a:r>
            <a:r>
              <a:rPr lang="en-GB" dirty="0" smtClean="0"/>
              <a:t>2/3</a:t>
            </a:r>
            <a:endParaRPr lang="en-GB" dirty="0"/>
          </a:p>
        </p:txBody>
      </p:sp>
    </p:spTree>
    <p:extLst>
      <p:ext uri="{BB962C8B-B14F-4D97-AF65-F5344CB8AC3E}">
        <p14:creationId xmlns:p14="http://schemas.microsoft.com/office/powerpoint/2010/main" val="10022693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25376" y="462434"/>
            <a:ext cx="6696744" cy="2039020"/>
          </a:xfrm>
          <a:prstGeom prst="rect">
            <a:avLst/>
          </a:prstGeom>
          <a:noFill/>
        </p:spPr>
        <p:txBody>
          <a:bodyPr wrap="square" rtlCol="0">
            <a:spAutoFit/>
          </a:bodyPr>
          <a:lstStyle/>
          <a:p>
            <a:pPr algn="ctr"/>
            <a:r>
              <a:rPr lang="en-GB" sz="1150" u="sng" dirty="0" smtClean="0"/>
              <a:t>Simulink – Simscape</a:t>
            </a:r>
          </a:p>
          <a:p>
            <a:pPr algn="just"/>
            <a:r>
              <a:rPr lang="en-GB" sz="1150" dirty="0" smtClean="0"/>
              <a:t>The neural network shown in figure(1) has been re-created using Simulink, Simscape and the created memristor model. </a:t>
            </a:r>
          </a:p>
          <a:p>
            <a:pPr algn="just"/>
            <a:r>
              <a:rPr lang="en-GB" sz="1150" dirty="0" smtClean="0"/>
              <a:t>In this circuit the neurons have been created using MATLAB functions and have been reduced to subsystems for simplicity.</a:t>
            </a:r>
          </a:p>
          <a:p>
            <a:pPr algn="just"/>
            <a:r>
              <a:rPr lang="en-GB" sz="1150" dirty="0" smtClean="0"/>
              <a:t>In the below graphs it is clear that at first the sound of a buzzer does not cause the dog to salivate and the sight of food does. When the buzzer is sounded along with the sight of the food, the resistance of the memristor clearly falls. This is due to the reverse firing of the neuron N3. When the food is seen N3 fires a negative pulse towards both N1 and N2. If there is a buzzer sounding when this happens i.e. if N2 is firing at the same time there is now a greater voltage drop across the synapse N2, this greater voltage drop allows the memristor reduce the value of its resistance.</a:t>
            </a:r>
            <a:endParaRPr lang="en-GB" sz="1150" dirty="0"/>
          </a:p>
        </p:txBody>
      </p:sp>
      <p:sp>
        <p:nvSpPr>
          <p:cNvPr id="3" name="TextBox 2"/>
          <p:cNvSpPr txBox="1"/>
          <p:nvPr/>
        </p:nvSpPr>
        <p:spPr>
          <a:xfrm>
            <a:off x="6762080" y="4520912"/>
            <a:ext cx="1721520" cy="292388"/>
          </a:xfrm>
          <a:prstGeom prst="rect">
            <a:avLst/>
          </a:prstGeom>
          <a:noFill/>
        </p:spPr>
        <p:txBody>
          <a:bodyPr wrap="square" rtlCol="0">
            <a:spAutoFit/>
          </a:bodyPr>
          <a:lstStyle/>
          <a:p>
            <a:r>
              <a:rPr lang="en-GB" dirty="0" smtClean="0"/>
              <a:t>Neuromorphic Pg</a:t>
            </a:r>
            <a:r>
              <a:rPr lang="en-GB" dirty="0" smtClean="0"/>
              <a:t>. </a:t>
            </a:r>
            <a:r>
              <a:rPr lang="en-GB" dirty="0" smtClean="0"/>
              <a:t>3/3</a:t>
            </a:r>
            <a:endParaRPr lang="en-GB" dirty="0"/>
          </a:p>
        </p:txBody>
      </p:sp>
    </p:spTree>
    <p:extLst>
      <p:ext uri="{BB962C8B-B14F-4D97-AF65-F5344CB8AC3E}">
        <p14:creationId xmlns:p14="http://schemas.microsoft.com/office/powerpoint/2010/main" val="245064699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2862</TotalTime>
  <Words>620</Words>
  <Application>Microsoft Office PowerPoint</Application>
  <PresentationFormat>Custom</PresentationFormat>
  <Paragraphs>33</Paragraphs>
  <Slides>3</Slides>
  <Notes>1</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Office Theme</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Ray Carley</dc:creator>
  <cp:lastModifiedBy>Ray Carley</cp:lastModifiedBy>
  <cp:revision>53</cp:revision>
  <dcterms:created xsi:type="dcterms:W3CDTF">2013-02-26T01:20:57Z</dcterms:created>
  <dcterms:modified xsi:type="dcterms:W3CDTF">2013-07-03T22:27:52Z</dcterms:modified>
</cp:coreProperties>
</file>