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63B14-37C0-4148-8F73-6CCF2B0E2766}" v="1" dt="2021-09-14T14:31:26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 O'Sullivan" userId="44cdd8c1-1b85-44e7-b28f-103a3fc8deb7" providerId="ADAL" clId="{53163B14-37C0-4148-8F73-6CCF2B0E2766}"/>
    <pc:docChg chg="custSel addSld modSld">
      <pc:chgData name="Lia O'Sullivan" userId="44cdd8c1-1b85-44e7-b28f-103a3fc8deb7" providerId="ADAL" clId="{53163B14-37C0-4148-8F73-6CCF2B0E2766}" dt="2021-09-14T14:32:05.403" v="121" actId="962"/>
      <pc:docMkLst>
        <pc:docMk/>
      </pc:docMkLst>
      <pc:sldChg chg="addSp delSp modSp new mod">
        <pc:chgData name="Lia O'Sullivan" userId="44cdd8c1-1b85-44e7-b28f-103a3fc8deb7" providerId="ADAL" clId="{53163B14-37C0-4148-8F73-6CCF2B0E2766}" dt="2021-09-14T14:32:05.403" v="121" actId="962"/>
        <pc:sldMkLst>
          <pc:docMk/>
          <pc:sldMk cId="3214721808" sldId="256"/>
        </pc:sldMkLst>
        <pc:spChg chg="del">
          <ac:chgData name="Lia O'Sullivan" userId="44cdd8c1-1b85-44e7-b28f-103a3fc8deb7" providerId="ADAL" clId="{53163B14-37C0-4148-8F73-6CCF2B0E2766}" dt="2021-09-14T14:31:12.096" v="1" actId="478"/>
          <ac:spMkLst>
            <pc:docMk/>
            <pc:sldMk cId="3214721808" sldId="256"/>
            <ac:spMk id="2" creationId="{F1205681-7885-4501-9F63-9318785BF62A}"/>
          </ac:spMkLst>
        </pc:spChg>
        <pc:spChg chg="del">
          <ac:chgData name="Lia O'Sullivan" userId="44cdd8c1-1b85-44e7-b28f-103a3fc8deb7" providerId="ADAL" clId="{53163B14-37C0-4148-8F73-6CCF2B0E2766}" dt="2021-09-14T14:31:14.152" v="2" actId="478"/>
          <ac:spMkLst>
            <pc:docMk/>
            <pc:sldMk cId="3214721808" sldId="256"/>
            <ac:spMk id="3" creationId="{C42F4A34-3F00-49FE-B5D1-C37A9CCBAD67}"/>
          </ac:spMkLst>
        </pc:spChg>
        <pc:picChg chg="add mod">
          <ac:chgData name="Lia O'Sullivan" userId="44cdd8c1-1b85-44e7-b28f-103a3fc8deb7" providerId="ADAL" clId="{53163B14-37C0-4148-8F73-6CCF2B0E2766}" dt="2021-09-14T14:32:05.403" v="121" actId="962"/>
          <ac:picMkLst>
            <pc:docMk/>
            <pc:sldMk cId="3214721808" sldId="256"/>
            <ac:picMk id="5" creationId="{8B541327-D3F0-4076-B84C-3262FA26A7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455E-FB9B-4C34-86E9-0CE1357AA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81ADD-D505-4D98-9480-43E6FF107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EE0C5-E47A-409F-9F14-DDC09EE4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1A69E-7321-4AAE-B8AF-E443D9C1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5DB2-9E08-4AA2-939F-A649F034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42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E22C-06BB-4880-B25E-452B77A1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0D407-61BF-4693-A20A-A01F66C5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A180-6F7C-49E3-9893-B632B1E5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149A3-A5D7-4F69-8E6E-B346129D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BA10-B126-4D77-B845-1B3127F5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021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CC7BC-1C1D-4247-83D5-0F1A934B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92717-8C62-4A6E-93A2-A9981BC9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2E863-0BB4-4650-8E60-625155BA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6A117-062D-4308-A31C-12D3E6DB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2FA3-85ED-4686-A48E-AACB241F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923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0328-3CFC-43E5-9473-CD4186DB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D9B3-BBE3-42B0-BBF2-255E7C1A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9BCFC-EB05-438A-9F1D-C7A74714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70D64-5B01-4F96-92A8-7D6FD58D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B9BB4-4F62-4A3B-A699-6188A00C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1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2866-E5C0-4FBB-BA31-87FD0A17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7FB3F-D74A-412F-A387-14BCC924F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BF192-093C-42EB-8D3E-CD77D815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C6C02-413D-42B5-B8D6-A00581C7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48516-9022-47DD-8098-CEB0936F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669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A6AC-E5DA-4E7F-9598-3206BE39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86E3-A413-4AD7-BC6F-9E8961CE0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2754E-6601-4E4E-AA9E-7629EFD8C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BC91D-6F56-4555-BDA6-7BC00342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B4455-67C9-4308-A934-A0389269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1F06A-8623-41CC-A8F2-DB889A59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87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7398-F6D8-45F1-BB19-9C7BD94E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1993-B1E2-4547-A5F9-01D04C50B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CC353-2045-4082-B3A0-8B063350E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3F612-7C14-479A-8EA3-79D644865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BBEE6-261C-4B36-B810-899DBE274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83BB7-D699-421D-89C0-041A6CE9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0CF38-D789-4CC9-8F85-F6B28BB3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390C-1BAB-4049-8A99-6497AE59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249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6540-D2B1-4151-A882-2F916AB4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FF3DE-F0A9-4190-92C9-19BC8B55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82991-ED9C-4A82-A0A3-16B42296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E818E-0DB6-434B-ADE3-1F5BD49A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6D4AD-BCCB-49A7-9057-0672B705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478DB-0AB4-4D1D-B25B-0229B1BB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3DC25-435C-43B7-B5EF-11039541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300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423F-0D10-4A63-BD87-C87FBF9B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4468-AAD1-4B87-B354-BAC6149E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BEC25-8998-4541-A3FB-220BCE54B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E7B8B-D5C3-420B-A69B-61CF888B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A00B4-20F9-4513-B367-750C1435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CA8FF-810C-470E-93DA-8A00BA65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685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621D-A42B-4838-89C7-FC1133AD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F48F3-F599-4AE8-9131-D8859CFD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32B4C-5AFC-4CFA-90CE-EF661DDC0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A92FB-A2D6-412D-A53E-1B149943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42893-61BF-4C47-972B-0CEBAD37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7FDDA-6D89-4D36-9D72-2087B76C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01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ACFD7-26A2-4EB6-B94B-D858FC17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56417-2624-4F58-BA0E-7C8C8671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BEE-96E0-4BC1-8F27-3C775EF63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164A-D948-4969-AB3A-63933B0B537D}" type="datetimeFigureOut">
              <a:rPr lang="en-IE" smtClean="0"/>
              <a:t>14/09/2021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E903-B2DA-4F91-A56B-779C25E79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344F-2811-4D4F-A413-A9AD860C2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EE3B-C7D9-4888-AD17-A7013B3FC1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266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#unmuteconsent poster for cross secoral campaign">
            <a:extLst>
              <a:ext uri="{FF2B5EF4-FFF2-40B4-BE49-F238E27FC236}">
                <a16:creationId xmlns:a16="http://schemas.microsoft.com/office/drawing/2014/main" id="{8B541327-D3F0-4076-B84C-3262FA26A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IUA</dc:creator>
  <cp:lastModifiedBy>IUA</cp:lastModifiedBy>
  <cp:revision>1</cp:revision>
  <dcterms:created xsi:type="dcterms:W3CDTF">2021-09-14T14:31:06Z</dcterms:created>
  <dcterms:modified xsi:type="dcterms:W3CDTF">2021-09-14T14:32:16Z</dcterms:modified>
</cp:coreProperties>
</file>