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10DF3F6D-5BB9-4F56-AAB7-94219D83656D}"/>
    <pc:docChg chg="undo custSel modSld">
      <pc:chgData name="Patricia Fox" userId="2090348a-6151-48dd-b705-4dc63d4afdd1" providerId="ADAL" clId="{10DF3F6D-5BB9-4F56-AAB7-94219D83656D}" dt="2024-04-22T14:22:43.147" v="119" actId="13926"/>
      <pc:docMkLst>
        <pc:docMk/>
      </pc:docMkLst>
      <pc:sldChg chg="modSp mod">
        <pc:chgData name="Patricia Fox" userId="2090348a-6151-48dd-b705-4dc63d4afdd1" providerId="ADAL" clId="{10DF3F6D-5BB9-4F56-AAB7-94219D83656D}" dt="2024-04-22T14:22:43.147" v="119" actId="13926"/>
        <pc:sldMkLst>
          <pc:docMk/>
          <pc:sldMk cId="2934884395" sldId="257"/>
        </pc:sldMkLst>
      </pc:sldChg>
    </pc:docChg>
  </pc:docChgLst>
  <pc:docChgLst>
    <pc:chgData name="Patricia Fox" userId="2090348a-6151-48dd-b705-4dc63d4afdd1" providerId="ADAL" clId="{D56AA227-F215-4652-AFC1-B72F9D098EBC}"/>
    <pc:docChg chg="modSld">
      <pc:chgData name="Patricia Fox" userId="2090348a-6151-48dd-b705-4dc63d4afdd1" providerId="ADAL" clId="{D56AA227-F215-4652-AFC1-B72F9D098EBC}" dt="2025-02-18T18:11:31.841" v="1"/>
      <pc:docMkLst>
        <pc:docMk/>
      </pc:docMkLst>
      <pc:sldChg chg="modSp mod">
        <pc:chgData name="Patricia Fox" userId="2090348a-6151-48dd-b705-4dc63d4afdd1" providerId="ADAL" clId="{D56AA227-F215-4652-AFC1-B72F9D098EBC}" dt="2025-02-18T18:11:31.841" v="1"/>
        <pc:sldMkLst>
          <pc:docMk/>
          <pc:sldMk cId="2934884395" sldId="257"/>
        </pc:sldMkLst>
        <pc:spChg chg="mod">
          <ac:chgData name="Patricia Fox" userId="2090348a-6151-48dd-b705-4dc63d4afdd1" providerId="ADAL" clId="{D56AA227-F215-4652-AFC1-B72F9D098EBC}" dt="2025-02-18T18:11:31.841" v="1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B81E41B-8E6E-4260-8CE5-FD310D7708D0}"/>
              </a:ext>
            </a:extLst>
          </p:cNvPr>
          <p:cNvSpPr/>
          <p:nvPr/>
        </p:nvSpPr>
        <p:spPr>
          <a:xfrm>
            <a:off x="1143000" y="1325881"/>
            <a:ext cx="2057400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Research Methods Applied to Healthcare (Research)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(NMHS 43270)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1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Adult Cancer Nursing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42850)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2</a:t>
            </a:r>
            <a:endParaRPr lang="en-US" sz="1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922825-C6C9-4859-A47D-ABE9AFD916B9}"/>
              </a:ext>
            </a:extLst>
          </p:cNvPr>
          <p:cNvSpPr/>
          <p:nvPr/>
        </p:nvSpPr>
        <p:spPr>
          <a:xfrm>
            <a:off x="1143000" y="2725522"/>
            <a:ext cx="2057400" cy="95923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Fundamentals of Cancer Care (FCC)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42560)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2E5842C-4588-448C-8EB3-B99CD523A274}"/>
              </a:ext>
            </a:extLst>
          </p:cNvPr>
          <p:cNvSpPr/>
          <p:nvPr/>
        </p:nvSpPr>
        <p:spPr>
          <a:xfrm>
            <a:off x="3662171" y="1325881"/>
            <a:ext cx="2090547" cy="115673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schemeClr val="tx1"/>
                </a:solidFill>
                <a:ea typeface="Calibri"/>
                <a:cs typeface="Times New Roman"/>
              </a:rPr>
              <a:t>Developing Leadership Competency (Leadership) </a:t>
            </a:r>
            <a:r>
              <a:rPr lang="en-US" sz="1200" dirty="0">
                <a:solidFill>
                  <a:schemeClr val="tx1"/>
                </a:solidFill>
                <a:ea typeface="Calibri"/>
                <a:cs typeface="Times New Roman"/>
              </a:rPr>
              <a:t>(NMHS 43140)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933254" y="4935798"/>
            <a:ext cx="7377499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Adult Cancer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42570)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/>
                <a:ea typeface="Calibri"/>
                <a:cs typeface="Times New Roman"/>
              </a:rPr>
              <a:t>Year 2</a:t>
            </a:r>
            <a:endParaRPr lang="en-IE" sz="1200" dirty="0">
              <a:solidFill>
                <a:schemeClr val="tx1"/>
              </a:solidFill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adult cancer setting; also includes 7 days of supernumerary placement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F94026-4429-4482-82B2-0B4D380893DC}"/>
              </a:ext>
            </a:extLst>
          </p:cNvPr>
          <p:cNvSpPr/>
          <p:nvPr/>
        </p:nvSpPr>
        <p:spPr>
          <a:xfrm>
            <a:off x="3687222" y="2705154"/>
            <a:ext cx="2065496" cy="102851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Psychological Impact of Chronic Illness (PICI) </a:t>
            </a: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42880) </a:t>
            </a:r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  <a:ea typeface="Calibri"/>
                <a:cs typeface="Times New Roman"/>
              </a:rPr>
              <a:t>Year 1 or Year 2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C7B4FF-9B6F-40EE-82EE-DCCEF0DB8CE4}"/>
              </a:ext>
            </a:extLst>
          </p:cNvPr>
          <p:cNvSpPr txBox="1"/>
          <p:nvPr/>
        </p:nvSpPr>
        <p:spPr>
          <a:xfrm>
            <a:off x="2303689" y="2208730"/>
            <a:ext cx="759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19540C-AE07-48A9-ABE6-BB6F8E012A21}"/>
              </a:ext>
            </a:extLst>
          </p:cNvPr>
          <p:cNvSpPr txBox="1"/>
          <p:nvPr/>
        </p:nvSpPr>
        <p:spPr>
          <a:xfrm>
            <a:off x="2319885" y="3365470"/>
            <a:ext cx="7535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84EA6B-6462-4668-A093-704CE9A45A84}"/>
              </a:ext>
            </a:extLst>
          </p:cNvPr>
          <p:cNvSpPr txBox="1"/>
          <p:nvPr/>
        </p:nvSpPr>
        <p:spPr>
          <a:xfrm>
            <a:off x="4822539" y="2187421"/>
            <a:ext cx="7706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1870BC-CCFB-49F4-B38C-87CC019EC340}"/>
              </a:ext>
            </a:extLst>
          </p:cNvPr>
          <p:cNvSpPr txBox="1"/>
          <p:nvPr/>
        </p:nvSpPr>
        <p:spPr>
          <a:xfrm>
            <a:off x="4953000" y="3429000"/>
            <a:ext cx="799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10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766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61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27.5 credits, Trimester 2: 30 credits, Trimester 3: 2.5 credits:  60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Two Core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Research &amp; Leadership 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(online);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FCC, PICI, Adult Cancer Nursing &amp; Clinical Practicum (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blended: 4 days in person; remaining days online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2 Block Weeks (Year 2) otherwise class every Monday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Graduate Diploma in Cancer Nursing: X747 Adult Cancer Nursing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A68FD9-742B-48BD-A6E5-7F3A79AE4D9F}"/>
              </a:ext>
            </a:extLst>
          </p:cNvPr>
          <p:cNvSpPr/>
          <p:nvPr/>
        </p:nvSpPr>
        <p:spPr>
          <a:xfrm>
            <a:off x="6203115" y="1444233"/>
            <a:ext cx="1966913" cy="340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  <a:p>
            <a:pPr algn="ctr"/>
            <a:r>
              <a:rPr lang="en-GB" dirty="0">
                <a:solidFill>
                  <a:srgbClr val="FFFF00"/>
                </a:solidFill>
              </a:rPr>
              <a:t>Part-time programme code X747 </a:t>
            </a:r>
          </a:p>
          <a:p>
            <a:pPr algn="ctr"/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for students in </a:t>
            </a:r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X747 commences </a:t>
            </a:r>
          </a:p>
          <a:p>
            <a:pPr algn="ctr"/>
            <a:r>
              <a:rPr lang="en-GB" b="1" u="sng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week </a:t>
            </a:r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August/first week in September</a:t>
            </a:r>
          </a:p>
          <a:p>
            <a:pPr algn="ctr"/>
            <a:r>
              <a:rPr lang="en-GB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224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16</cp:revision>
  <dcterms:created xsi:type="dcterms:W3CDTF">2019-05-23T16:31:17Z</dcterms:created>
  <dcterms:modified xsi:type="dcterms:W3CDTF">2025-02-18T18:11:36Z</dcterms:modified>
</cp:coreProperties>
</file>