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88" r:id="rId3"/>
    <p:sldId id="29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F99C-313D-F971-83C3-00DA3C93F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F955C-4A5E-A59C-751E-A27066AAA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C1FE7-E95C-31D6-2CB6-8590C224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6674C-C645-6DBF-C0B3-46218B9B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BF3DB-AE19-F9B4-3527-EBCE698B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798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900F-9229-C6CF-40A9-D921EC5D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BBEB3-A64E-ACB4-A584-5BC0CACF6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0FDB5-C1D5-8A58-6C41-4049CA2B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F7A62-0C53-BDB7-49D7-EB8023FB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9B01-4558-CF4D-23C7-CC4682F5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671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994032-B5A5-3A8A-E160-7258B6D5A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1C260-1BEC-7DC8-CE26-C20440C83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52B4C-17AF-A2AB-EF8C-44987B7B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7FFD3-F14C-0FA7-2F11-1A8063D1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8E9C4-2E68-7632-14C6-A4B79EC0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9958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918ADE-F59D-7CA6-2023-980AE9C4FF9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384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1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75899-449A-FF77-0016-FAB1F941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31892-D62C-E737-8F1B-DD5E1F5CE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3011D-782D-99FB-1ED6-E4159FE6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2CEC0-B304-9C94-BF9D-B7104D0C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53CE1-E121-2989-D4F6-6DDCC744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726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E047-16D5-896F-8FE7-EEDB22AB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7EFCD-3317-C333-606B-A4CB9782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0679-AB41-C10E-775C-3A03FD88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89111-3ED9-B12B-1819-92A3276C0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7AB92-FB2F-F27D-7C23-3EF1490B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156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FCD3-2778-C93F-D49E-B639960F2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22FD0-DF76-0DBA-0EB7-F18956078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92573-03EE-F5EB-07C3-A67EE54BC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ED7D4-AACC-CB69-F29C-3657AF8C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1EB7C-2A89-4361-72EF-E13F2FB7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6258E-79C1-67FB-E490-2CBE1685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469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C522-CC4E-4814-E11C-EB72EE09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72996-BAD5-6141-A3C1-578377794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DE4D-CF46-1B73-0F8D-B8CE1A02E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D7943-F80C-8383-B7A4-A37EB8089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884E4-CDE7-0B2A-3C18-2D17304C2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A79C2-8BC8-07BF-9757-FCE9E3ED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EFFB6F-18AC-5B86-0B3D-6965AA81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2FF186-C731-84F2-241E-BD48B8DC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131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AE86-3EB6-CF43-69CA-07F884874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50236-015D-3403-E3C8-23135DD7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63A5-5B77-DC4A-3FF5-3D380B49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4DC3A-AD41-1910-20E5-C442EEB6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115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BD08A-5066-AE51-1066-EDAEFAE2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49A456-AF73-7DB6-EEE5-158D320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091C7-4FA7-1E2E-8296-975EFF40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933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C0BE-7AD7-273E-7703-32E8AFBA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2DF66-724B-09E6-A570-3B8AE636D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6D6DF-672B-0C6C-DF3B-BBA980D74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3FEAA-4A8F-5709-C2EC-B936AE3D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A82F7-3FC6-C795-6C0C-5C9DC0025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0D473-F783-3AD9-947F-3F92F384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204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F65B6-CF14-2CD8-C3AA-8505011F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092509-896D-8000-BDF2-D3D36EBC07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245BD-6AA1-AE49-7004-12D60B9A3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6849F-2D5B-A8E7-CA19-E39035FD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B1999-2693-6418-C091-FE819F37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3F205-6719-EEF9-B4B7-170135DC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185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0A670D-3D0D-A94D-6743-BC2A44F5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37DA5-7D96-85B4-9996-4B2BD412F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C26A0-3E3A-A68A-D9B6-5525D0F92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3EA8C7-8D70-4B0C-AE75-7BEEE0970260}" type="datetimeFigureOut">
              <a:rPr lang="en-IE" smtClean="0"/>
              <a:t>21/08/2024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2C14F-029B-8889-AC4D-65710C8D5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79A18-08EE-27D3-EDDE-A8A8D0C61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2B4571-1C4E-4C81-B1C6-A8A08956DC3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605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8BC3-FFD6-D322-B230-A0E41E31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Science Centre Safety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82D863-AEFA-D2B5-2FA8-97EE5A90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70089"/>
            <a:ext cx="5542503" cy="4206873"/>
          </a:xfrm>
        </p:spPr>
        <p:txBody>
          <a:bodyPr>
            <a:normAutofit/>
          </a:bodyPr>
          <a:lstStyle/>
          <a:p>
            <a:r>
              <a:rPr lang="en-IE" dirty="0"/>
              <a:t>The UCD emergency phone number is (00353) 1 716 7999</a:t>
            </a:r>
          </a:p>
          <a:p>
            <a:r>
              <a:rPr lang="en-IE" dirty="0"/>
              <a:t>Safety equipment beside the </a:t>
            </a:r>
            <a:r>
              <a:rPr lang="en-IE" b="1" i="1" dirty="0"/>
              <a:t>Main Entrance – Reception</a:t>
            </a:r>
            <a:r>
              <a:rPr lang="en-IE" dirty="0"/>
              <a:t> area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E" dirty="0"/>
              <a:t>First Aid Kit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E" dirty="0"/>
              <a:t>AED (defibrillator)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E" dirty="0"/>
              <a:t>CO2 fire extinguisher (electrical fires)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E" dirty="0"/>
              <a:t>Foam fire extinguisher (flammable solids and liquids)</a:t>
            </a:r>
          </a:p>
        </p:txBody>
      </p:sp>
      <p:pic>
        <p:nvPicPr>
          <p:cNvPr id="10" name="Content Placeholder 9" descr="A wall with fire extinguishers and signs&#10;&#10;Description automatically generated">
            <a:extLst>
              <a:ext uri="{FF2B5EF4-FFF2-40B4-BE49-F238E27FC236}">
                <a16:creationId xmlns:a16="http://schemas.microsoft.com/office/drawing/2014/main" id="{5476C513-3783-A5C2-494A-BE8E3F0D08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219645" y="1609892"/>
            <a:ext cx="4277822" cy="485631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8F177-2537-665A-3FC3-E30323081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81188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8BC3-FFD6-D322-B230-A0E41E31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Only use the Emergency Exit Doors in an emergency.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8F177-2537-665A-3FC3-E30323081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pic>
        <p:nvPicPr>
          <p:cNvPr id="6" name="Content Placeholder 5" descr="An alarmed fire exit glass door">
            <a:extLst>
              <a:ext uri="{FF2B5EF4-FFF2-40B4-BE49-F238E27FC236}">
                <a16:creationId xmlns:a16="http://schemas.microsoft.com/office/drawing/2014/main" id="{2CF794EB-A2FB-CF5E-2F42-F75CA9C356A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334962" y="2585654"/>
            <a:ext cx="4025900" cy="3019425"/>
          </a:xfrm>
        </p:spPr>
      </p:pic>
      <p:pic>
        <p:nvPicPr>
          <p:cNvPr id="8" name="Picture 7" descr="A door with a sign on it&#10;&#10;Description automatically generated">
            <a:extLst>
              <a:ext uri="{FF2B5EF4-FFF2-40B4-BE49-F238E27FC236}">
                <a16:creationId xmlns:a16="http://schemas.microsoft.com/office/drawing/2014/main" id="{2E25DCD4-96A6-AD03-20EF-F9259B7C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57706" y="2192949"/>
            <a:ext cx="4170066" cy="3949002"/>
          </a:xfrm>
          <a:prstGeom prst="rect">
            <a:avLst/>
          </a:prstGeom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7EB7F76E-DC72-3D6B-267D-241D2908F76E}"/>
              </a:ext>
            </a:extLst>
          </p:cNvPr>
          <p:cNvSpPr/>
          <p:nvPr/>
        </p:nvSpPr>
        <p:spPr>
          <a:xfrm>
            <a:off x="9902650" y="4167450"/>
            <a:ext cx="1984550" cy="612648"/>
          </a:xfrm>
          <a:prstGeom prst="borderCallout1">
            <a:avLst>
              <a:gd name="adj1" fmla="val 58114"/>
              <a:gd name="adj2" fmla="val -1222"/>
              <a:gd name="adj3" fmla="val 112500"/>
              <a:gd name="adj4" fmla="val -38333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Green coloured fire door handle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4F175495-4823-7858-6E2C-9D61258FE20F}"/>
              </a:ext>
            </a:extLst>
          </p:cNvPr>
          <p:cNvSpPr/>
          <p:nvPr/>
        </p:nvSpPr>
        <p:spPr>
          <a:xfrm>
            <a:off x="9902650" y="2873829"/>
            <a:ext cx="1984550" cy="612648"/>
          </a:xfrm>
          <a:prstGeom prst="borderCallout1">
            <a:avLst>
              <a:gd name="adj1" fmla="val 26951"/>
              <a:gd name="adj2" fmla="val -1356"/>
              <a:gd name="adj3" fmla="val 105939"/>
              <a:gd name="adj4" fmla="val -65077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Emergency Exit Door notice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1B9D787-AB8A-E7CF-9985-D13B4BC339E4}"/>
              </a:ext>
            </a:extLst>
          </p:cNvPr>
          <p:cNvSpPr/>
          <p:nvPr/>
        </p:nvSpPr>
        <p:spPr>
          <a:xfrm>
            <a:off x="3943035" y="4095366"/>
            <a:ext cx="1839793" cy="612648"/>
          </a:xfrm>
          <a:prstGeom prst="borderCallout1">
            <a:avLst>
              <a:gd name="adj1" fmla="val 23671"/>
              <a:gd name="adj2" fmla="val -1609"/>
              <a:gd name="adj3" fmla="val 82977"/>
              <a:gd name="adj4" fmla="val -75620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Green-coloured fire door handle</a:t>
            </a:r>
          </a:p>
        </p:txBody>
      </p:sp>
    </p:spTree>
    <p:extLst>
      <p:ext uri="{BB962C8B-B14F-4D97-AF65-F5344CB8AC3E}">
        <p14:creationId xmlns:p14="http://schemas.microsoft.com/office/powerpoint/2010/main" val="51535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8BC3-FFD6-D322-B230-A0E41E31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Only use the Emergency Exit Doors in an emergency. </a:t>
            </a:r>
          </a:p>
        </p:txBody>
      </p:sp>
      <p:pic>
        <p:nvPicPr>
          <p:cNvPr id="23" name="Content Placeholder 22" descr="A glass door with signs on it&#10;&#10;Description automatically generated">
            <a:extLst>
              <a:ext uri="{FF2B5EF4-FFF2-40B4-BE49-F238E27FC236}">
                <a16:creationId xmlns:a16="http://schemas.microsoft.com/office/drawing/2014/main" id="{A95BDB90-64AE-34BF-1A05-D541426767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896025" y="2281471"/>
            <a:ext cx="4006850" cy="360484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8F177-2537-665A-3FC3-E30323081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7EB7F76E-DC72-3D6B-267D-241D2908F76E}"/>
              </a:ext>
            </a:extLst>
          </p:cNvPr>
          <p:cNvSpPr/>
          <p:nvPr/>
        </p:nvSpPr>
        <p:spPr>
          <a:xfrm>
            <a:off x="8824130" y="5232576"/>
            <a:ext cx="1984550" cy="612648"/>
          </a:xfrm>
          <a:prstGeom prst="borderCallout1">
            <a:avLst>
              <a:gd name="adj1" fmla="val 58114"/>
              <a:gd name="adj2" fmla="val -1222"/>
              <a:gd name="adj3" fmla="val -112201"/>
              <a:gd name="adj4" fmla="val -34789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Green coloured fire door handle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4F175495-4823-7858-6E2C-9D61258FE20F}"/>
              </a:ext>
            </a:extLst>
          </p:cNvPr>
          <p:cNvSpPr/>
          <p:nvPr/>
        </p:nvSpPr>
        <p:spPr>
          <a:xfrm>
            <a:off x="8797331" y="2720667"/>
            <a:ext cx="1984550" cy="612648"/>
          </a:xfrm>
          <a:prstGeom prst="borderCallout1">
            <a:avLst>
              <a:gd name="adj1" fmla="val 26951"/>
              <a:gd name="adj2" fmla="val -1356"/>
              <a:gd name="adj3" fmla="val 122341"/>
              <a:gd name="adj4" fmla="val -38242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Emergency Exit Door notice</a:t>
            </a:r>
          </a:p>
        </p:txBody>
      </p: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A64AC7B6-C115-3E2C-689A-BBE3347CBA0D}"/>
              </a:ext>
            </a:extLst>
          </p:cNvPr>
          <p:cNvSpPr/>
          <p:nvPr/>
        </p:nvSpPr>
        <p:spPr>
          <a:xfrm>
            <a:off x="8824130" y="3861127"/>
            <a:ext cx="1957751" cy="612648"/>
          </a:xfrm>
          <a:prstGeom prst="borderCallout1">
            <a:avLst>
              <a:gd name="adj1" fmla="val 51553"/>
              <a:gd name="adj2" fmla="val -2174"/>
              <a:gd name="adj3" fmla="val 74777"/>
              <a:gd name="adj4" fmla="val -88119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‘</a:t>
            </a:r>
            <a:r>
              <a:rPr lang="en-IE" i="1" dirty="0"/>
              <a:t>This is not a short-cut</a:t>
            </a:r>
            <a:r>
              <a:rPr lang="en-IE" dirty="0"/>
              <a:t>’ tape </a:t>
            </a:r>
          </a:p>
        </p:txBody>
      </p:sp>
    </p:spTree>
    <p:extLst>
      <p:ext uri="{BB962C8B-B14F-4D97-AF65-F5344CB8AC3E}">
        <p14:creationId xmlns:p14="http://schemas.microsoft.com/office/powerpoint/2010/main" val="2105176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</Words>
  <Application>Microsoft Office PowerPoint</Application>
  <PresentationFormat>Widescreen</PresentationFormat>
  <Paragraphs>18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Raleway</vt:lpstr>
      <vt:lpstr>Wingdings</vt:lpstr>
      <vt:lpstr>Office Theme</vt:lpstr>
      <vt:lpstr>Health Science Centre Safety</vt:lpstr>
      <vt:lpstr>Only use the Emergency Exit Doors in an emergency. </vt:lpstr>
      <vt:lpstr>Only use the Emergency Exit Doors in an emergency.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Elizabeth Greene</dc:creator>
  <cp:lastModifiedBy>Elizabeth Greene</cp:lastModifiedBy>
  <cp:revision>2</cp:revision>
  <dcterms:created xsi:type="dcterms:W3CDTF">2024-08-21T09:52:24Z</dcterms:created>
  <dcterms:modified xsi:type="dcterms:W3CDTF">2024-08-21T09:53:25Z</dcterms:modified>
</cp:coreProperties>
</file>