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5"/>
  </p:notesMasterIdLst>
  <p:sldIdLst>
    <p:sldId id="269" r:id="rId3"/>
    <p:sldId id="271" r:id="rId4"/>
  </p:sldIdLst>
  <p:sldSz cx="30275213" cy="428037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gA/yellWUeWCbLRjMWc7hVN1sg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0ED600-45C9-4099-A7F8-F41107041BF4}">
  <a:tblStyle styleId="{CF0ED600-45C9-4099-A7F8-F41107041B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683"/>
  </p:normalViewPr>
  <p:slideViewPr>
    <p:cSldViewPr snapToGrid="0">
      <p:cViewPr varScale="1">
        <p:scale>
          <a:sx n="15" d="100"/>
          <a:sy n="15" d="100"/>
        </p:scale>
        <p:origin x="361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1" userDrawn="1">
  <p:cSld name="Layout 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>
            <a:spLocks noGrp="1"/>
          </p:cNvSpPr>
          <p:nvPr>
            <p:ph type="pic" idx="3"/>
          </p:nvPr>
        </p:nvSpPr>
        <p:spPr>
          <a:xfrm>
            <a:off x="10530410" y="12161075"/>
            <a:ext cx="9214382" cy="82200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000"/>
            </a:lvl1pPr>
          </a:lstStyle>
          <a:p>
            <a:endParaRPr lang="en-US"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4"/>
          </p:nvPr>
        </p:nvSpPr>
        <p:spPr>
          <a:xfrm>
            <a:off x="2466974" y="1117600"/>
            <a:ext cx="19004885" cy="233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5400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709168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7568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629285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631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589025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lang="en-US"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5"/>
          </p:nvPr>
        </p:nvSpPr>
        <p:spPr>
          <a:xfrm>
            <a:off x="2466974" y="5929299"/>
            <a:ext cx="19004880" cy="72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2000" b="0" i="1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709168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7568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629285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631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589025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cxnSp>
        <p:nvCxnSpPr>
          <p:cNvPr id="20" name="Google Shape;20;p4"/>
          <p:cNvCxnSpPr/>
          <p:nvPr/>
        </p:nvCxnSpPr>
        <p:spPr>
          <a:xfrm>
            <a:off x="21862332" y="1117600"/>
            <a:ext cx="0" cy="5652261"/>
          </a:xfrm>
          <a:prstGeom prst="straightConnector1">
            <a:avLst/>
          </a:prstGeom>
          <a:noFill/>
          <a:ln w="1016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4"/>
          <p:cNvSpPr>
            <a:spLocks noGrp="1"/>
          </p:cNvSpPr>
          <p:nvPr>
            <p:ph type="pic" idx="16"/>
          </p:nvPr>
        </p:nvSpPr>
        <p:spPr>
          <a:xfrm>
            <a:off x="10530415" y="30197234"/>
            <a:ext cx="9214382" cy="66502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000"/>
            </a:lvl1pPr>
          </a:lstStyle>
          <a:p>
            <a:endParaRPr lang="en-US" dirty="0"/>
          </a:p>
        </p:txBody>
      </p:sp>
      <p:sp>
        <p:nvSpPr>
          <p:cNvPr id="30" name="Google Shape;30;p4"/>
          <p:cNvSpPr txBox="1"/>
          <p:nvPr/>
        </p:nvSpPr>
        <p:spPr>
          <a:xfrm>
            <a:off x="10530415" y="41540497"/>
            <a:ext cx="921438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www.ucd.ie</a:t>
            </a:r>
            <a:r>
              <a:rPr lang="en-US" sz="3600" b="1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3600" b="1" i="0" u="none" strike="noStrike" cap="none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nmhs</a:t>
            </a:r>
            <a:endParaRPr sz="3600" b="1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" name="Google Shape;31;p4"/>
          <p:cNvSpPr txBox="1"/>
          <p:nvPr/>
        </p:nvSpPr>
        <p:spPr>
          <a:xfrm>
            <a:off x="20251817" y="41340482"/>
            <a:ext cx="921438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1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“Forging the future of healthcare”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8"/>
          </p:nvPr>
        </p:nvSpPr>
        <p:spPr>
          <a:xfrm>
            <a:off x="881063" y="37917438"/>
            <a:ext cx="28513087" cy="249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cxnSp>
        <p:nvCxnSpPr>
          <p:cNvPr id="33" name="Google Shape;33;p4"/>
          <p:cNvCxnSpPr/>
          <p:nvPr/>
        </p:nvCxnSpPr>
        <p:spPr>
          <a:xfrm>
            <a:off x="880718" y="40761180"/>
            <a:ext cx="28513432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" name="Google Shape;36;p4"/>
          <p:cNvSpPr>
            <a:spLocks noGrp="1"/>
          </p:cNvSpPr>
          <p:nvPr>
            <p:ph type="pic" idx="20"/>
          </p:nvPr>
        </p:nvSpPr>
        <p:spPr>
          <a:xfrm>
            <a:off x="22184235" y="4103288"/>
            <a:ext cx="2848196" cy="24801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Google Shape;34;p4">
            <a:extLst>
              <a:ext uri="{FF2B5EF4-FFF2-40B4-BE49-F238E27FC236}">
                <a16:creationId xmlns:a16="http://schemas.microsoft.com/office/drawing/2014/main" id="{8B700B7B-5490-F86F-E8F9-55BFEF87F58C}"/>
              </a:ext>
            </a:extLst>
          </p:cNvPr>
          <p:cNvPicPr preferRelativeResize="0"/>
          <p:nvPr userDrawn="1"/>
        </p:nvPicPr>
        <p:blipFill rotWithShape="1">
          <a:blip r:embed="rId2"/>
          <a:srcRect r="32062" b="-8677"/>
          <a:stretch/>
        </p:blipFill>
        <p:spPr>
          <a:xfrm>
            <a:off x="736600" y="41090120"/>
            <a:ext cx="7976056" cy="15470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;p4">
            <a:extLst>
              <a:ext uri="{FF2B5EF4-FFF2-40B4-BE49-F238E27FC236}">
                <a16:creationId xmlns:a16="http://schemas.microsoft.com/office/drawing/2014/main" id="{407E5354-91C9-CA04-CE54-943F8FB6CBB0}"/>
              </a:ext>
            </a:extLst>
          </p:cNvPr>
          <p:cNvSpPr txBox="1">
            <a:spLocks noGrp="1"/>
          </p:cNvSpPr>
          <p:nvPr>
            <p:ph type="body" idx="27"/>
          </p:nvPr>
        </p:nvSpPr>
        <p:spPr>
          <a:xfrm>
            <a:off x="2466974" y="3774524"/>
            <a:ext cx="19004880" cy="185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1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709168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7568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629285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631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589025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9" name="Google Shape;36;p4">
            <a:extLst>
              <a:ext uri="{FF2B5EF4-FFF2-40B4-BE49-F238E27FC236}">
                <a16:creationId xmlns:a16="http://schemas.microsoft.com/office/drawing/2014/main" id="{DDE86E51-F878-6720-DC47-09ED4F4ED6D5}"/>
              </a:ext>
            </a:extLst>
          </p:cNvPr>
          <p:cNvSpPr>
            <a:spLocks noGrp="1"/>
          </p:cNvSpPr>
          <p:nvPr>
            <p:ph type="pic" idx="29"/>
          </p:nvPr>
        </p:nvSpPr>
        <p:spPr>
          <a:xfrm>
            <a:off x="25354333" y="4103288"/>
            <a:ext cx="2848196" cy="24801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Google Shape;36;p4">
            <a:extLst>
              <a:ext uri="{FF2B5EF4-FFF2-40B4-BE49-F238E27FC236}">
                <a16:creationId xmlns:a16="http://schemas.microsoft.com/office/drawing/2014/main" id="{B5187A5E-855A-916C-51D1-55CAD19A9502}"/>
              </a:ext>
            </a:extLst>
          </p:cNvPr>
          <p:cNvSpPr>
            <a:spLocks noGrp="1"/>
          </p:cNvSpPr>
          <p:nvPr>
            <p:ph type="pic" idx="30"/>
          </p:nvPr>
        </p:nvSpPr>
        <p:spPr>
          <a:xfrm>
            <a:off x="22184235" y="1075433"/>
            <a:ext cx="2848196" cy="24801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Google Shape;36;p4">
            <a:extLst>
              <a:ext uri="{FF2B5EF4-FFF2-40B4-BE49-F238E27FC236}">
                <a16:creationId xmlns:a16="http://schemas.microsoft.com/office/drawing/2014/main" id="{86C5F88C-BB92-BED9-96CC-1A68BF813190}"/>
              </a:ext>
            </a:extLst>
          </p:cNvPr>
          <p:cNvSpPr>
            <a:spLocks noGrp="1"/>
          </p:cNvSpPr>
          <p:nvPr>
            <p:ph type="pic" idx="31"/>
          </p:nvPr>
        </p:nvSpPr>
        <p:spPr>
          <a:xfrm>
            <a:off x="25354333" y="1075433"/>
            <a:ext cx="2848196" cy="24801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Google Shape;23;p4">
            <a:extLst>
              <a:ext uri="{FF2B5EF4-FFF2-40B4-BE49-F238E27FC236}">
                <a16:creationId xmlns:a16="http://schemas.microsoft.com/office/drawing/2014/main" id="{E16714CC-10C5-2033-D934-FD6F242707F3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739562" y="7948577"/>
            <a:ext cx="19004880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33ABCEC4-887E-7000-CB3A-841E05723CC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9562" y="9476542"/>
            <a:ext cx="19004881" cy="207673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3" name="Google Shape;23;p4">
            <a:extLst>
              <a:ext uri="{FF2B5EF4-FFF2-40B4-BE49-F238E27FC236}">
                <a16:creationId xmlns:a16="http://schemas.microsoft.com/office/drawing/2014/main" id="{D9B85CB5-8941-82A5-8039-D445A6AE6647}"/>
              </a:ext>
            </a:extLst>
          </p:cNvPr>
          <p:cNvSpPr txBox="1">
            <a:spLocks noGrp="1"/>
          </p:cNvSpPr>
          <p:nvPr>
            <p:ph type="body" idx="36"/>
          </p:nvPr>
        </p:nvSpPr>
        <p:spPr>
          <a:xfrm>
            <a:off x="739563" y="11981958"/>
            <a:ext cx="9354822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46B69BF2-2AF2-3C02-EAE8-E10DF7C6C4C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6600" y="13520279"/>
            <a:ext cx="9354822" cy="964255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21" name="Google Shape;23;p4">
            <a:extLst>
              <a:ext uri="{FF2B5EF4-FFF2-40B4-BE49-F238E27FC236}">
                <a16:creationId xmlns:a16="http://schemas.microsoft.com/office/drawing/2014/main" id="{75AB9AA2-56A5-90B3-75A7-381F92463C28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736601" y="23578779"/>
            <a:ext cx="9354822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34" name="Text Placeholder 42">
            <a:extLst>
              <a:ext uri="{FF2B5EF4-FFF2-40B4-BE49-F238E27FC236}">
                <a16:creationId xmlns:a16="http://schemas.microsoft.com/office/drawing/2014/main" id="{232A29D3-DC5E-592D-E8B2-26C0096CD46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36600" y="25172898"/>
            <a:ext cx="9354822" cy="117015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35" name="Google Shape;23;p4">
            <a:extLst>
              <a:ext uri="{FF2B5EF4-FFF2-40B4-BE49-F238E27FC236}">
                <a16:creationId xmlns:a16="http://schemas.microsoft.com/office/drawing/2014/main" id="{414A5324-F0BC-E571-1CDC-AE2C7A8D2CAC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20179404" y="7923117"/>
            <a:ext cx="9359209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3ED4B3A8-D286-5597-CD57-E1FF2243701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0179406" y="9476541"/>
            <a:ext cx="9359207" cy="1627354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4" name="Google Shape;23;p4">
            <a:extLst>
              <a:ext uri="{FF2B5EF4-FFF2-40B4-BE49-F238E27FC236}">
                <a16:creationId xmlns:a16="http://schemas.microsoft.com/office/drawing/2014/main" id="{EBC995F9-7535-B563-58E9-C4206D561881}"/>
              </a:ext>
            </a:extLst>
          </p:cNvPr>
          <p:cNvSpPr txBox="1">
            <a:spLocks noGrp="1"/>
          </p:cNvSpPr>
          <p:nvPr>
            <p:ph type="body" idx="42"/>
          </p:nvPr>
        </p:nvSpPr>
        <p:spPr>
          <a:xfrm>
            <a:off x="20180116" y="26095101"/>
            <a:ext cx="9358497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E2F0CFFA-9FFA-578A-424B-C8C2867B9EB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0180117" y="27586076"/>
            <a:ext cx="9358496" cy="93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6" name="Google Shape;23;p4">
            <a:extLst>
              <a:ext uri="{FF2B5EF4-FFF2-40B4-BE49-F238E27FC236}">
                <a16:creationId xmlns:a16="http://schemas.microsoft.com/office/drawing/2014/main" id="{357E30D1-2F37-E50E-07B0-B7EDC41321C1}"/>
              </a:ext>
            </a:extLst>
          </p:cNvPr>
          <p:cNvSpPr txBox="1">
            <a:spLocks noGrp="1"/>
          </p:cNvSpPr>
          <p:nvPr>
            <p:ph type="body" idx="44"/>
          </p:nvPr>
        </p:nvSpPr>
        <p:spPr>
          <a:xfrm>
            <a:off x="10530061" y="20761194"/>
            <a:ext cx="9214381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47" name="Text Placeholder 42">
            <a:extLst>
              <a:ext uri="{FF2B5EF4-FFF2-40B4-BE49-F238E27FC236}">
                <a16:creationId xmlns:a16="http://schemas.microsoft.com/office/drawing/2014/main" id="{D862F516-7443-12C7-3DCE-63B9B407654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530060" y="22353632"/>
            <a:ext cx="9214382" cy="750894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977" userDrawn="1">
          <p15:clr>
            <a:srgbClr val="FBAE40"/>
          </p15:clr>
        </p15:guide>
        <p15:guide id="2" pos="18607" userDrawn="1">
          <p15:clr>
            <a:srgbClr val="FBAE40"/>
          </p15:clr>
        </p15:guide>
        <p15:guide id="3" pos="464" userDrawn="1">
          <p15:clr>
            <a:srgbClr val="FBAE40"/>
          </p15:clr>
        </p15:guide>
        <p15:guide id="4" orient="horz" pos="2321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1" preserve="1" userDrawn="1">
  <p:cSld name="Layout 2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4"/>
          </p:nvPr>
        </p:nvSpPr>
        <p:spPr>
          <a:xfrm>
            <a:off x="2466974" y="1117600"/>
            <a:ext cx="19004885" cy="233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5400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709168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7568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629285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631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589025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lang="en-US"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5"/>
          </p:nvPr>
        </p:nvSpPr>
        <p:spPr>
          <a:xfrm>
            <a:off x="2466974" y="5929299"/>
            <a:ext cx="19004880" cy="72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2000" b="0" i="1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709168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7568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629285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631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589025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cxnSp>
        <p:nvCxnSpPr>
          <p:cNvPr id="20" name="Google Shape;20;p4"/>
          <p:cNvCxnSpPr/>
          <p:nvPr/>
        </p:nvCxnSpPr>
        <p:spPr>
          <a:xfrm>
            <a:off x="21862332" y="1117600"/>
            <a:ext cx="0" cy="5652261"/>
          </a:xfrm>
          <a:prstGeom prst="straightConnector1">
            <a:avLst/>
          </a:prstGeom>
          <a:noFill/>
          <a:ln w="1016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" name="Google Shape;19;p4">
            <a:extLst>
              <a:ext uri="{FF2B5EF4-FFF2-40B4-BE49-F238E27FC236}">
                <a16:creationId xmlns:a16="http://schemas.microsoft.com/office/drawing/2014/main" id="{407E5354-91C9-CA04-CE54-943F8FB6CBB0}"/>
              </a:ext>
            </a:extLst>
          </p:cNvPr>
          <p:cNvSpPr txBox="1">
            <a:spLocks noGrp="1"/>
          </p:cNvSpPr>
          <p:nvPr>
            <p:ph type="body" idx="27"/>
          </p:nvPr>
        </p:nvSpPr>
        <p:spPr>
          <a:xfrm>
            <a:off x="2466974" y="3774524"/>
            <a:ext cx="19004880" cy="185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1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709168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7568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629285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631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589025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4" name="Google Shape;36;p4">
            <a:extLst>
              <a:ext uri="{FF2B5EF4-FFF2-40B4-BE49-F238E27FC236}">
                <a16:creationId xmlns:a16="http://schemas.microsoft.com/office/drawing/2014/main" id="{C2A4B16E-DFC5-9F6E-04C4-030656484FC5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22184235" y="4103288"/>
            <a:ext cx="2848196" cy="24801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Google Shape;36;p4">
            <a:extLst>
              <a:ext uri="{FF2B5EF4-FFF2-40B4-BE49-F238E27FC236}">
                <a16:creationId xmlns:a16="http://schemas.microsoft.com/office/drawing/2014/main" id="{356A84F0-8329-9F04-E94E-7AAA328ED420}"/>
              </a:ext>
            </a:extLst>
          </p:cNvPr>
          <p:cNvSpPr>
            <a:spLocks noGrp="1"/>
          </p:cNvSpPr>
          <p:nvPr>
            <p:ph type="pic" idx="29"/>
          </p:nvPr>
        </p:nvSpPr>
        <p:spPr>
          <a:xfrm>
            <a:off x="25354333" y="4103288"/>
            <a:ext cx="2848196" cy="24801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Google Shape;36;p4">
            <a:extLst>
              <a:ext uri="{FF2B5EF4-FFF2-40B4-BE49-F238E27FC236}">
                <a16:creationId xmlns:a16="http://schemas.microsoft.com/office/drawing/2014/main" id="{7C8FE4D7-A042-BAF7-DCDA-37B9EC8F0167}"/>
              </a:ext>
            </a:extLst>
          </p:cNvPr>
          <p:cNvSpPr>
            <a:spLocks noGrp="1"/>
          </p:cNvSpPr>
          <p:nvPr>
            <p:ph type="pic" idx="30"/>
          </p:nvPr>
        </p:nvSpPr>
        <p:spPr>
          <a:xfrm>
            <a:off x="22184235" y="1075433"/>
            <a:ext cx="2848196" cy="24801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Google Shape;36;p4">
            <a:extLst>
              <a:ext uri="{FF2B5EF4-FFF2-40B4-BE49-F238E27FC236}">
                <a16:creationId xmlns:a16="http://schemas.microsoft.com/office/drawing/2014/main" id="{3D4BC5B7-07D9-E7CF-EC95-BF54FA5FE3CD}"/>
              </a:ext>
            </a:extLst>
          </p:cNvPr>
          <p:cNvSpPr>
            <a:spLocks noGrp="1"/>
          </p:cNvSpPr>
          <p:nvPr>
            <p:ph type="pic" idx="31"/>
          </p:nvPr>
        </p:nvSpPr>
        <p:spPr>
          <a:xfrm>
            <a:off x="25354333" y="1075433"/>
            <a:ext cx="2848196" cy="24801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Google Shape;17;p4">
            <a:extLst>
              <a:ext uri="{FF2B5EF4-FFF2-40B4-BE49-F238E27FC236}">
                <a16:creationId xmlns:a16="http://schemas.microsoft.com/office/drawing/2014/main" id="{A77D153D-3838-A242-E692-CE029FDF6EDF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10530410" y="12161075"/>
            <a:ext cx="9214382" cy="82200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000"/>
            </a:lvl1pPr>
          </a:lstStyle>
          <a:p>
            <a:endParaRPr lang="en-US" dirty="0"/>
          </a:p>
        </p:txBody>
      </p:sp>
      <p:sp>
        <p:nvSpPr>
          <p:cNvPr id="16" name="Google Shape;28;p4">
            <a:extLst>
              <a:ext uri="{FF2B5EF4-FFF2-40B4-BE49-F238E27FC236}">
                <a16:creationId xmlns:a16="http://schemas.microsoft.com/office/drawing/2014/main" id="{6355C7B5-A5B4-E67C-0AB1-4FDB26DB16D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10530415" y="30197234"/>
            <a:ext cx="9214382" cy="66502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000"/>
            </a:lvl1pPr>
          </a:lstStyle>
          <a:p>
            <a:endParaRPr lang="en-US" dirty="0"/>
          </a:p>
        </p:txBody>
      </p:sp>
      <p:sp>
        <p:nvSpPr>
          <p:cNvPr id="17" name="Google Shape;23;p4">
            <a:extLst>
              <a:ext uri="{FF2B5EF4-FFF2-40B4-BE49-F238E27FC236}">
                <a16:creationId xmlns:a16="http://schemas.microsoft.com/office/drawing/2014/main" id="{342A15D0-8EA6-603C-C30A-6932D331088E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739562" y="7948577"/>
            <a:ext cx="19004880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22" name="Text Placeholder 42">
            <a:extLst>
              <a:ext uri="{FF2B5EF4-FFF2-40B4-BE49-F238E27FC236}">
                <a16:creationId xmlns:a16="http://schemas.microsoft.com/office/drawing/2014/main" id="{2D738762-9E5B-21F8-EA0B-79A57E0FB0C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9562" y="9476542"/>
            <a:ext cx="19004881" cy="207673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23" name="Google Shape;23;p4">
            <a:extLst>
              <a:ext uri="{FF2B5EF4-FFF2-40B4-BE49-F238E27FC236}">
                <a16:creationId xmlns:a16="http://schemas.microsoft.com/office/drawing/2014/main" id="{9847008C-3899-4A31-7837-12D824CEB16F}"/>
              </a:ext>
            </a:extLst>
          </p:cNvPr>
          <p:cNvSpPr txBox="1">
            <a:spLocks noGrp="1"/>
          </p:cNvSpPr>
          <p:nvPr>
            <p:ph type="body" idx="36"/>
          </p:nvPr>
        </p:nvSpPr>
        <p:spPr>
          <a:xfrm>
            <a:off x="739563" y="11981958"/>
            <a:ext cx="9354822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24" name="Text Placeholder 42">
            <a:extLst>
              <a:ext uri="{FF2B5EF4-FFF2-40B4-BE49-F238E27FC236}">
                <a16:creationId xmlns:a16="http://schemas.microsoft.com/office/drawing/2014/main" id="{90E08CD3-4C17-E92E-D34F-890673CA9C4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6600" y="13520279"/>
            <a:ext cx="9354822" cy="964255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25" name="Google Shape;23;p4">
            <a:extLst>
              <a:ext uri="{FF2B5EF4-FFF2-40B4-BE49-F238E27FC236}">
                <a16:creationId xmlns:a16="http://schemas.microsoft.com/office/drawing/2014/main" id="{FFE500B6-0DBC-B31E-8E96-E3FD61BDA70D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736601" y="23578779"/>
            <a:ext cx="9354822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26" name="Text Placeholder 42">
            <a:extLst>
              <a:ext uri="{FF2B5EF4-FFF2-40B4-BE49-F238E27FC236}">
                <a16:creationId xmlns:a16="http://schemas.microsoft.com/office/drawing/2014/main" id="{B37C75BA-E69A-3A72-00FB-909E6379480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36600" y="25172898"/>
            <a:ext cx="9354822" cy="117015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27" name="Google Shape;23;p4">
            <a:extLst>
              <a:ext uri="{FF2B5EF4-FFF2-40B4-BE49-F238E27FC236}">
                <a16:creationId xmlns:a16="http://schemas.microsoft.com/office/drawing/2014/main" id="{4E0EF6CF-C30D-8D7C-B543-F4BA68DBF81B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20176442" y="7945139"/>
            <a:ext cx="9359209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28" name="Text Placeholder 42">
            <a:extLst>
              <a:ext uri="{FF2B5EF4-FFF2-40B4-BE49-F238E27FC236}">
                <a16:creationId xmlns:a16="http://schemas.microsoft.com/office/drawing/2014/main" id="{CA5F08F9-06E0-09BE-BD35-50B480C6605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0179406" y="9476541"/>
            <a:ext cx="9359207" cy="1627354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29" name="Google Shape;23;p4">
            <a:extLst>
              <a:ext uri="{FF2B5EF4-FFF2-40B4-BE49-F238E27FC236}">
                <a16:creationId xmlns:a16="http://schemas.microsoft.com/office/drawing/2014/main" id="{56FFCD93-E82B-0187-F32F-EB5D568D90DA}"/>
              </a:ext>
            </a:extLst>
          </p:cNvPr>
          <p:cNvSpPr txBox="1">
            <a:spLocks noGrp="1"/>
          </p:cNvSpPr>
          <p:nvPr>
            <p:ph type="body" idx="42"/>
          </p:nvPr>
        </p:nvSpPr>
        <p:spPr>
          <a:xfrm>
            <a:off x="20180116" y="26095101"/>
            <a:ext cx="9358497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37" name="Text Placeholder 42">
            <a:extLst>
              <a:ext uri="{FF2B5EF4-FFF2-40B4-BE49-F238E27FC236}">
                <a16:creationId xmlns:a16="http://schemas.microsoft.com/office/drawing/2014/main" id="{DA4C44ED-C103-7E75-1CC5-EA70C0EE120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0180117" y="27586076"/>
            <a:ext cx="9358496" cy="93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38" name="Google Shape;23;p4">
            <a:extLst>
              <a:ext uri="{FF2B5EF4-FFF2-40B4-BE49-F238E27FC236}">
                <a16:creationId xmlns:a16="http://schemas.microsoft.com/office/drawing/2014/main" id="{98736E96-4E57-D4E4-A646-D939E77EDE65}"/>
              </a:ext>
            </a:extLst>
          </p:cNvPr>
          <p:cNvSpPr txBox="1">
            <a:spLocks noGrp="1"/>
          </p:cNvSpPr>
          <p:nvPr>
            <p:ph type="body" idx="44"/>
          </p:nvPr>
        </p:nvSpPr>
        <p:spPr>
          <a:xfrm>
            <a:off x="10530061" y="20761194"/>
            <a:ext cx="9214381" cy="1193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60000" marR="0" lvl="0" indent="-32319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5655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92779" marR="0" lvl="1" indent="-1002622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7568"/>
              <a:buFont typeface="Arial"/>
              <a:buChar char="•"/>
              <a:defRPr sz="107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939168" marR="0" lvl="2" indent="-889683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6310"/>
              <a:buFont typeface="Arial"/>
              <a:buChar char="•"/>
              <a:defRPr sz="8921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85557" marR="0" lvl="3" indent="-832764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231947" marR="0" lvl="4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lt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878336" marR="0" lvl="5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4524726" marR="0" lvl="6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5171115" marR="0" lvl="7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817504" marR="0" lvl="8" indent="-832765" algn="l" rtl="0">
              <a:lnSpc>
                <a:spcPct val="90000"/>
              </a:lnSpc>
              <a:spcBef>
                <a:spcPts val="2230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8025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39" name="Text Placeholder 42">
            <a:extLst>
              <a:ext uri="{FF2B5EF4-FFF2-40B4-BE49-F238E27FC236}">
                <a16:creationId xmlns:a16="http://schemas.microsoft.com/office/drawing/2014/main" id="{632EC8EC-6DC4-512E-CA98-2D052D49A7C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530060" y="22353632"/>
            <a:ext cx="9214382" cy="750894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txBody>
          <a:bodyPr/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2" name="Google Shape;30;p4">
            <a:extLst>
              <a:ext uri="{FF2B5EF4-FFF2-40B4-BE49-F238E27FC236}">
                <a16:creationId xmlns:a16="http://schemas.microsoft.com/office/drawing/2014/main" id="{71F88797-E654-389F-0D73-EDE3447600D9}"/>
              </a:ext>
            </a:extLst>
          </p:cNvPr>
          <p:cNvSpPr txBox="1"/>
          <p:nvPr userDrawn="1"/>
        </p:nvSpPr>
        <p:spPr>
          <a:xfrm>
            <a:off x="10530415" y="41540497"/>
            <a:ext cx="921438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www.ucd.ie</a:t>
            </a:r>
            <a:r>
              <a:rPr lang="en-US" sz="3600" b="1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3600" b="1" i="0" u="none" strike="noStrike" cap="none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nmhs</a:t>
            </a:r>
            <a:endParaRPr sz="3600" b="1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31;p4">
            <a:extLst>
              <a:ext uri="{FF2B5EF4-FFF2-40B4-BE49-F238E27FC236}">
                <a16:creationId xmlns:a16="http://schemas.microsoft.com/office/drawing/2014/main" id="{20EB0E68-86FF-D7A9-0213-1BD9188C5835}"/>
              </a:ext>
            </a:extLst>
          </p:cNvPr>
          <p:cNvSpPr txBox="1"/>
          <p:nvPr userDrawn="1"/>
        </p:nvSpPr>
        <p:spPr>
          <a:xfrm>
            <a:off x="20251817" y="41340482"/>
            <a:ext cx="921438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1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“Forging the future of healthcare”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14" name="Google Shape;32;p4">
            <a:extLst>
              <a:ext uri="{FF2B5EF4-FFF2-40B4-BE49-F238E27FC236}">
                <a16:creationId xmlns:a16="http://schemas.microsoft.com/office/drawing/2014/main" id="{C354F58F-4D29-35B7-EA04-C76791104C61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881063" y="37917438"/>
            <a:ext cx="28513087" cy="249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589026" algn="l" rtl="0">
              <a:lnSpc>
                <a:spcPct val="90000"/>
              </a:lnSpc>
              <a:spcBef>
                <a:spcPts val="1577"/>
              </a:spcBef>
              <a:spcAft>
                <a:spcPts val="0"/>
              </a:spcAft>
              <a:buClr>
                <a:schemeClr val="dk1"/>
              </a:buClr>
              <a:buSzPts val="5676"/>
              <a:buFont typeface="Arial"/>
              <a:buChar char="•"/>
              <a:defRPr sz="5676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cxnSp>
        <p:nvCxnSpPr>
          <p:cNvPr id="21" name="Google Shape;33;p4">
            <a:extLst>
              <a:ext uri="{FF2B5EF4-FFF2-40B4-BE49-F238E27FC236}">
                <a16:creationId xmlns:a16="http://schemas.microsoft.com/office/drawing/2014/main" id="{0285A730-D05E-F720-810D-79E644B0D264}"/>
              </a:ext>
            </a:extLst>
          </p:cNvPr>
          <p:cNvCxnSpPr/>
          <p:nvPr userDrawn="1"/>
        </p:nvCxnSpPr>
        <p:spPr>
          <a:xfrm>
            <a:off x="880718" y="40761180"/>
            <a:ext cx="28513432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" name="Google Shape;34;p4">
            <a:extLst>
              <a:ext uri="{FF2B5EF4-FFF2-40B4-BE49-F238E27FC236}">
                <a16:creationId xmlns:a16="http://schemas.microsoft.com/office/drawing/2014/main" id="{D5617E10-3F36-55BB-C90E-A70A78828930}"/>
              </a:ext>
            </a:extLst>
          </p:cNvPr>
          <p:cNvPicPr preferRelativeResize="0"/>
          <p:nvPr userDrawn="1"/>
        </p:nvPicPr>
        <p:blipFill rotWithShape="1">
          <a:blip r:embed="rId2"/>
          <a:srcRect r="32062" b="-8677"/>
          <a:stretch/>
        </p:blipFill>
        <p:spPr>
          <a:xfrm>
            <a:off x="736600" y="41090120"/>
            <a:ext cx="7976056" cy="1547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970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 userDrawn="1">
          <p15:clr>
            <a:srgbClr val="FBAE40"/>
          </p15:clr>
        </p15:guide>
        <p15:guide id="2" pos="18607" userDrawn="1">
          <p15:clr>
            <a:srgbClr val="FBAE40"/>
          </p15:clr>
        </p15:guide>
        <p15:guide id="3" orient="horz" pos="4999" userDrawn="1">
          <p15:clr>
            <a:srgbClr val="FBAE40"/>
          </p15:clr>
        </p15:guide>
        <p15:guide id="4" orient="horz" pos="232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 descr="A building with many windows&#10;&#10;Description automatically generated"/>
          <p:cNvPicPr preferRelativeResize="0"/>
          <p:nvPr/>
        </p:nvPicPr>
        <p:blipFill rotWithShape="1">
          <a:blip r:embed="rId3">
            <a:alphaModFix amt="84000"/>
          </a:blip>
          <a:srcRect l="773" t="29670" r="774" b="15604"/>
          <a:stretch/>
        </p:blipFill>
        <p:spPr>
          <a:xfrm>
            <a:off x="0" y="0"/>
            <a:ext cx="30275214" cy="75895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>
            <a:off x="1650206" y="658892"/>
            <a:ext cx="26974800" cy="6271736"/>
          </a:xfrm>
          <a:prstGeom prst="rect">
            <a:avLst/>
          </a:prstGeom>
          <a:solidFill>
            <a:schemeClr val="accent5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3"/>
          <p:cNvSpPr/>
          <p:nvPr/>
        </p:nvSpPr>
        <p:spPr>
          <a:xfrm>
            <a:off x="0" y="37561534"/>
            <a:ext cx="30275213" cy="52422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81" userDrawn="1">
          <p15:clr>
            <a:srgbClr val="F26B43"/>
          </p15:clr>
        </p15:guide>
        <p15:guide id="2" pos="953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58525ED-9C22-D27E-9DE2-450958076EF7}"/>
              </a:ext>
            </a:extLst>
          </p:cNvPr>
          <p:cNvSpPr/>
          <p:nvPr userDrawn="1"/>
        </p:nvSpPr>
        <p:spPr>
          <a:xfrm>
            <a:off x="-3276600" y="26696194"/>
            <a:ext cx="18414206" cy="18414206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47B85-58D8-CB94-FFF3-09CF82C948D5}"/>
              </a:ext>
            </a:extLst>
          </p:cNvPr>
          <p:cNvSpPr/>
          <p:nvPr userDrawn="1"/>
        </p:nvSpPr>
        <p:spPr>
          <a:xfrm>
            <a:off x="-2274094" y="37587654"/>
            <a:ext cx="33299400" cy="8700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A49B71-2883-1FDC-024E-C9A25D763439}"/>
              </a:ext>
            </a:extLst>
          </p:cNvPr>
          <p:cNvSpPr/>
          <p:nvPr userDrawn="1"/>
        </p:nvSpPr>
        <p:spPr>
          <a:xfrm>
            <a:off x="19213118" y="2510707"/>
            <a:ext cx="13258800" cy="13258800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58DA00-5C8F-29C3-60DB-AFEB05417E95}"/>
              </a:ext>
            </a:extLst>
          </p:cNvPr>
          <p:cNvSpPr/>
          <p:nvPr userDrawn="1"/>
        </p:nvSpPr>
        <p:spPr>
          <a:xfrm>
            <a:off x="-2274094" y="-1133890"/>
            <a:ext cx="33299400" cy="8700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99A2BB-ACE6-963E-751F-241C4449645D}"/>
              </a:ext>
            </a:extLst>
          </p:cNvPr>
          <p:cNvSpPr/>
          <p:nvPr userDrawn="1"/>
        </p:nvSpPr>
        <p:spPr>
          <a:xfrm>
            <a:off x="-6629400" y="20066794"/>
            <a:ext cx="13258800" cy="132588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3418853-A8CC-8E53-8B7F-475694706275}"/>
              </a:ext>
            </a:extLst>
          </p:cNvPr>
          <p:cNvSpPr/>
          <p:nvPr userDrawn="1"/>
        </p:nvSpPr>
        <p:spPr>
          <a:xfrm>
            <a:off x="20441094" y="10704623"/>
            <a:ext cx="18018032" cy="18018032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96C329-FF28-6961-31CA-F4658781A5F9}"/>
              </a:ext>
            </a:extLst>
          </p:cNvPr>
          <p:cNvGrpSpPr/>
          <p:nvPr userDrawn="1"/>
        </p:nvGrpSpPr>
        <p:grpSpPr>
          <a:xfrm>
            <a:off x="0" y="0"/>
            <a:ext cx="30275214" cy="7589520"/>
            <a:chOff x="0" y="0"/>
            <a:chExt cx="30275214" cy="7589520"/>
          </a:xfrm>
        </p:grpSpPr>
        <p:pic>
          <p:nvPicPr>
            <p:cNvPr id="10" name="Google Shape;10;p3" descr="A building with many windows&#10;&#10;Description automatically generated"/>
            <p:cNvPicPr preferRelativeResize="0"/>
            <p:nvPr/>
          </p:nvPicPr>
          <p:blipFill rotWithShape="1">
            <a:blip r:embed="rId3">
              <a:alphaModFix amt="84000"/>
            </a:blip>
            <a:srcRect l="773" t="29670" r="774" b="15604"/>
            <a:stretch/>
          </p:blipFill>
          <p:spPr>
            <a:xfrm>
              <a:off x="0" y="0"/>
              <a:ext cx="30275214" cy="7589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1;p3"/>
            <p:cNvSpPr/>
            <p:nvPr/>
          </p:nvSpPr>
          <p:spPr>
            <a:xfrm>
              <a:off x="1650206" y="658892"/>
              <a:ext cx="26974800" cy="6271736"/>
            </a:xfrm>
            <a:prstGeom prst="rect">
              <a:avLst/>
            </a:prstGeom>
            <a:solidFill>
              <a:schemeClr val="accent5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9" name="Google Shape;12;p3">
            <a:extLst>
              <a:ext uri="{FF2B5EF4-FFF2-40B4-BE49-F238E27FC236}">
                <a16:creationId xmlns:a16="http://schemas.microsoft.com/office/drawing/2014/main" id="{CE17C587-0FBA-641D-A32C-9D59772E1B81}"/>
              </a:ext>
            </a:extLst>
          </p:cNvPr>
          <p:cNvSpPr/>
          <p:nvPr userDrawn="1"/>
        </p:nvSpPr>
        <p:spPr>
          <a:xfrm>
            <a:off x="0" y="37561534"/>
            <a:ext cx="30275213" cy="52422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691186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A0E0BB1-65A5-2FA3-EFED-5ECAA7F4B10A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28EB6-7AE3-84F3-85FA-DAB91A901274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9A39E-67E3-9E1D-E517-E8BB14C9FEB4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982F87-2C24-F6E0-B46C-BB2A13C536D8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FC340D-3080-04F8-C8B8-F16477CED0FD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D18840D-63B9-213A-2D9F-B6C186510A4E}"/>
              </a:ext>
            </a:extLst>
          </p:cNvPr>
          <p:cNvSpPr>
            <a:spLocks noGrp="1"/>
          </p:cNvSpPr>
          <p:nvPr>
            <p:ph type="pic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2DFF8B-C1FA-7E34-DBA7-3638CAD50F74}"/>
              </a:ext>
            </a:extLst>
          </p:cNvPr>
          <p:cNvSpPr>
            <a:spLocks noGrp="1"/>
          </p:cNvSpPr>
          <p:nvPr>
            <p:ph type="body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455760F-3692-7B0B-628A-98CC91BB8C73}"/>
              </a:ext>
            </a:extLst>
          </p:cNvPr>
          <p:cNvSpPr>
            <a:spLocks noGrp="1"/>
          </p:cNvSpPr>
          <p:nvPr>
            <p:ph type="pic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A56BD41-D508-FCD3-5A7A-7496FACDAEA1}"/>
              </a:ext>
            </a:extLst>
          </p:cNvPr>
          <p:cNvSpPr>
            <a:spLocks noGrp="1"/>
          </p:cNvSpPr>
          <p:nvPr>
            <p:ph type="pic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FE6594-261B-5FB9-CAF0-CB82440BA174}"/>
              </a:ext>
            </a:extLst>
          </p:cNvPr>
          <p:cNvSpPr>
            <a:spLocks noGrp="1"/>
          </p:cNvSpPr>
          <p:nvPr>
            <p:ph type="pic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1E527D7-6507-18E7-26AB-F97419D1C71A}"/>
              </a:ext>
            </a:extLst>
          </p:cNvPr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3ECEE09-9FA6-1E23-C81F-B67A1E50F93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6EB61C-21EF-D3EF-21D3-87AFAB7745DA}"/>
              </a:ext>
            </a:extLst>
          </p:cNvPr>
          <p:cNvSpPr>
            <a:spLocks noGrp="1"/>
          </p:cNvSpPr>
          <p:nvPr>
            <p:ph type="body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3BE8EB6-4537-4213-A11C-496CD56A44B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106805-C3A6-0579-7B9C-0C648514B64B}"/>
              </a:ext>
            </a:extLst>
          </p:cNvPr>
          <p:cNvSpPr>
            <a:spLocks noGrp="1"/>
          </p:cNvSpPr>
          <p:nvPr>
            <p:ph type="body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63398EA-C1F7-F408-187E-17887CCE434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6987A0F-A6E8-51B5-5E06-46F0E722B062}"/>
              </a:ext>
            </a:extLst>
          </p:cNvPr>
          <p:cNvSpPr>
            <a:spLocks noGrp="1"/>
          </p:cNvSpPr>
          <p:nvPr>
            <p:ph type="body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01CA45F-7376-C2A4-7F77-2762EF63A00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DCC837F-5E8E-A217-8B5C-EE2423F7698E}"/>
              </a:ext>
            </a:extLst>
          </p:cNvPr>
          <p:cNvSpPr>
            <a:spLocks noGrp="1"/>
          </p:cNvSpPr>
          <p:nvPr>
            <p:ph type="body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6C56AA1-B21B-77C6-18B1-1A31442563C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22BB080-0C8A-2B19-CB94-17C89FEF798C}"/>
              </a:ext>
            </a:extLst>
          </p:cNvPr>
          <p:cNvSpPr>
            <a:spLocks noGrp="1"/>
          </p:cNvSpPr>
          <p:nvPr>
            <p:ph type="body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CA2F5F3-D7EC-7A94-E113-CF6B071DBA7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4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1C6281-4048-E940-B7FB-B4FA19F0B657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198FD-E9F8-7EDF-5060-C76AFC7E579D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9E708-0540-E0DF-52F0-1CAB009390D6}"/>
              </a:ext>
            </a:extLst>
          </p:cNvPr>
          <p:cNvSpPr>
            <a:spLocks noGrp="1"/>
          </p:cNvSpPr>
          <p:nvPr>
            <p:ph type="body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4BDF23-F58D-C015-9AA7-BFB1AC4632FE}"/>
              </a:ext>
            </a:extLst>
          </p:cNvPr>
          <p:cNvSpPr>
            <a:spLocks noGrp="1"/>
          </p:cNvSpPr>
          <p:nvPr>
            <p:ph type="pic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7F034BA-5A02-40E4-CF19-E3B321569AEC}"/>
              </a:ext>
            </a:extLst>
          </p:cNvPr>
          <p:cNvSpPr>
            <a:spLocks noGrp="1"/>
          </p:cNvSpPr>
          <p:nvPr>
            <p:ph type="pic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03C82D7-5E2C-1416-BCB8-B9D75B475D08}"/>
              </a:ext>
            </a:extLst>
          </p:cNvPr>
          <p:cNvSpPr>
            <a:spLocks noGrp="1"/>
          </p:cNvSpPr>
          <p:nvPr>
            <p:ph type="pic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5B0BEA9-0DA2-08C1-7DA7-09671CB8B063}"/>
              </a:ext>
            </a:extLst>
          </p:cNvPr>
          <p:cNvSpPr>
            <a:spLocks noGrp="1"/>
          </p:cNvSpPr>
          <p:nvPr>
            <p:ph type="pic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CFB37EC-F52D-2594-1090-E20177465396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1BC74E-5B42-2A18-EBB5-8176343548F8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6C73CE-B1A3-3D1A-05B8-4FAB5EED716A}"/>
              </a:ext>
            </a:extLst>
          </p:cNvPr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9D0D641-D8D8-76C4-9F6E-E0BED19E5A3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00CDBC-1CFB-FEB1-6EDE-7177A8CE90EB}"/>
              </a:ext>
            </a:extLst>
          </p:cNvPr>
          <p:cNvSpPr>
            <a:spLocks noGrp="1"/>
          </p:cNvSpPr>
          <p:nvPr>
            <p:ph type="body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6D39F36-D563-0AE8-DA48-51F92A7EDBB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C44BC98-E562-CDD6-9466-B023E3D402BB}"/>
              </a:ext>
            </a:extLst>
          </p:cNvPr>
          <p:cNvSpPr>
            <a:spLocks noGrp="1"/>
          </p:cNvSpPr>
          <p:nvPr>
            <p:ph type="body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FBEE188-5204-09D2-AB78-BB79A8F1C8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16DE5E5-D90F-E264-A1BF-1B6214450074}"/>
              </a:ext>
            </a:extLst>
          </p:cNvPr>
          <p:cNvSpPr>
            <a:spLocks noGrp="1"/>
          </p:cNvSpPr>
          <p:nvPr>
            <p:ph type="body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0AF8343-3A1C-2290-8FD3-532E733BF06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C846CE5-5A72-7D8F-B609-9176BC8667B4}"/>
              </a:ext>
            </a:extLst>
          </p:cNvPr>
          <p:cNvSpPr>
            <a:spLocks noGrp="1"/>
          </p:cNvSpPr>
          <p:nvPr>
            <p:ph type="body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625BFE7-9CFE-1DDC-DB1A-967C47AB7FC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D529446-BFB0-2A8F-1B07-7559F6277B19}"/>
              </a:ext>
            </a:extLst>
          </p:cNvPr>
          <p:cNvSpPr>
            <a:spLocks noGrp="1"/>
          </p:cNvSpPr>
          <p:nvPr>
            <p:ph type="body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A64D9A2-5641-62AF-10F1-67956D235E2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D447BE3-7D01-1056-415E-24090A45D6DB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0800"/>
      </p:ext>
    </p:extLst>
  </p:cSld>
  <p:clrMapOvr>
    <a:masterClrMapping/>
  </p:clrMapOvr>
</p:sld>
</file>

<file path=ppt/theme/theme1.xml><?xml version="1.0" encoding="utf-8"?>
<a:theme xmlns:a="http://schemas.openxmlformats.org/drawingml/2006/main" name="Plain Background">
  <a:themeElements>
    <a:clrScheme name="UCD Custom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6D200"/>
      </a:accent1>
      <a:accent2>
        <a:srgbClr val="71BE44"/>
      </a:accent2>
      <a:accent3>
        <a:srgbClr val="009849"/>
      </a:accent3>
      <a:accent4>
        <a:srgbClr val="0089CF"/>
      </a:accent4>
      <a:accent5>
        <a:srgbClr val="004179"/>
      </a:accent5>
      <a:accent6>
        <a:srgbClr val="F0B11D"/>
      </a:accent6>
      <a:hlink>
        <a:srgbClr val="00793A"/>
      </a:hlink>
      <a:folHlink>
        <a:srgbClr val="5BA0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ttern Background">
  <a:themeElements>
    <a:clrScheme name="UCD Custom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6D200"/>
      </a:accent1>
      <a:accent2>
        <a:srgbClr val="71BE44"/>
      </a:accent2>
      <a:accent3>
        <a:srgbClr val="009849"/>
      </a:accent3>
      <a:accent4>
        <a:srgbClr val="0089CF"/>
      </a:accent4>
      <a:accent5>
        <a:srgbClr val="004179"/>
      </a:accent5>
      <a:accent6>
        <a:srgbClr val="F0B11D"/>
      </a:accent6>
      <a:hlink>
        <a:srgbClr val="00793A"/>
      </a:hlink>
      <a:folHlink>
        <a:srgbClr val="5BA0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Verdana</vt:lpstr>
      <vt:lpstr>Plain Background</vt:lpstr>
      <vt:lpstr>Pattern Background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Roisin Roberts</dc:creator>
  <cp:lastModifiedBy>Roisin Roberts</cp:lastModifiedBy>
  <cp:revision>8</cp:revision>
  <dcterms:created xsi:type="dcterms:W3CDTF">2024-02-09T09:50:11Z</dcterms:created>
  <dcterms:modified xsi:type="dcterms:W3CDTF">2024-06-07T12:33:01Z</dcterms:modified>
</cp:coreProperties>
</file>