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4.xml" ContentType="application/vnd.openxmlformats-officedocument.theme+xml"/>
  <Override PartName="/ppt/slideLayouts/slideLayout8.xml" ContentType="application/vnd.openxmlformats-officedocument.presentationml.slideLayout+xml"/>
  <Override PartName="/ppt/theme/theme5.xml" ContentType="application/vnd.openxmlformats-officedocument.theme+xml"/>
  <Override PartName="/ppt/slideLayouts/slideLayout9.xml" ContentType="application/vnd.openxmlformats-officedocument.presentationml.slideLayout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1"/>
    <p:sldMasterId id="2147483690" r:id="rId2"/>
    <p:sldMasterId id="2147483696" r:id="rId3"/>
    <p:sldMasterId id="2147483705" r:id="rId4"/>
    <p:sldMasterId id="2147483709" r:id="rId5"/>
    <p:sldMasterId id="2147483692" r:id="rId6"/>
  </p:sldMasterIdLst>
  <p:sldIdLst>
    <p:sldId id="256" r:id="rId7"/>
    <p:sldId id="258" r:id="rId8"/>
    <p:sldId id="259" r:id="rId9"/>
    <p:sldId id="260" r:id="rId10"/>
    <p:sldId id="261" r:id="rId11"/>
    <p:sldId id="262" r:id="rId12"/>
  </p:sldIdLst>
  <p:sldSz cx="9601200" cy="12801600" type="A3"/>
  <p:notesSz cx="6858000" cy="9144000"/>
  <p:defaultTextStyle>
    <a:defPPr>
      <a:defRPr lang="en-US"/>
    </a:defPPr>
    <a:lvl1pPr marL="0" algn="l" defTabSz="45711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17" algn="l" defTabSz="45711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35" algn="l" defTabSz="45711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352" algn="l" defTabSz="45711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470" algn="l" defTabSz="45711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587" algn="l" defTabSz="45711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705" algn="l" defTabSz="45711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822" algn="l" defTabSz="45711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940" algn="l" defTabSz="45711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833"/>
    <p:restoredTop sz="94762"/>
  </p:normalViewPr>
  <p:slideViewPr>
    <p:cSldViewPr snapToGrid="0">
      <p:cViewPr varScale="1">
        <p:scale>
          <a:sx n="52" d="100"/>
          <a:sy n="52" d="100"/>
        </p:scale>
        <p:origin x="3296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5.xml"/><Relationship Id="rId15" Type="http://schemas.openxmlformats.org/officeDocument/2006/relationships/theme" Target="theme/theme1.xml"/><Relationship Id="rId10" Type="http://schemas.openxmlformats.org/officeDocument/2006/relationships/slide" Target="slides/slide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3">
            <a:extLst>
              <a:ext uri="{FF2B5EF4-FFF2-40B4-BE49-F238E27FC236}">
                <a16:creationId xmlns:a16="http://schemas.microsoft.com/office/drawing/2014/main" id="{0CAFA57A-DE68-BCC3-08B4-9AEA097D1CB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73975" y="5942822"/>
            <a:ext cx="1887340" cy="1828800"/>
          </a:xfrm>
          <a:prstGeom prst="ellipse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6A0F017-45E2-F87A-2F95-2FCBD567CAE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92998" y="9226964"/>
            <a:ext cx="1629691" cy="158568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37F59895-F447-35D7-E22F-C55A2BB52CAF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791397" y="9226963"/>
            <a:ext cx="1629691" cy="158568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8CE5544B-4E5B-71FC-88D1-D57975CA1AE5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2092196" y="9226963"/>
            <a:ext cx="1629691" cy="158568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E040004D-C8B5-CAA9-7FC5-F0EB3027B6B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91562" y="3417075"/>
            <a:ext cx="4180438" cy="49198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800" b="0">
                <a:solidFill>
                  <a:schemeClr val="accent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Date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38A2BF03-278F-FDCB-596B-349ADB495D0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91562" y="3971712"/>
            <a:ext cx="4180438" cy="51576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LOCATION</a:t>
            </a: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7B15644B-2E1A-6281-5713-356EB007F1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91562" y="1063630"/>
            <a:ext cx="4180438" cy="21592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 i="0">
                <a:solidFill>
                  <a:schemeClr val="bg1"/>
                </a:solidFill>
                <a:latin typeface="Avenir Book" panose="02000503020000020003" pitchFamily="2" charset="0"/>
                <a:ea typeface="Verdana" panose="020B0604030504040204" pitchFamily="34" charset="0"/>
                <a:cs typeface="ITFDEVANAGARI-BOOK" panose="02000000000000000000" pitchFamily="2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CLICK TO ADD PROJECT TITLE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57FEADA-BD52-3EFE-2A55-E0257D220249}"/>
              </a:ext>
            </a:extLst>
          </p:cNvPr>
          <p:cNvCxnSpPr/>
          <p:nvPr userDrawn="1"/>
        </p:nvCxnSpPr>
        <p:spPr>
          <a:xfrm>
            <a:off x="318052" y="3302774"/>
            <a:ext cx="4253948" cy="0"/>
          </a:xfrm>
          <a:prstGeom prst="line">
            <a:avLst/>
          </a:prstGeom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39785E38-B098-292F-68DA-92D0B971D08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38997" y="8159112"/>
            <a:ext cx="2743526" cy="822096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20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Full Name</a:t>
            </a:r>
            <a:br>
              <a:rPr lang="en-GB" dirty="0"/>
            </a:br>
            <a:r>
              <a:rPr lang="en-GB" dirty="0"/>
              <a:t>Title, Company</a:t>
            </a:r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1093B470-7715-735E-D884-1F65DF73B28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057900" y="9148343"/>
            <a:ext cx="3150302" cy="27617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Bio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0F233B7D-2BCF-B71C-75C3-3ABDCA12018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1563" y="4900246"/>
            <a:ext cx="4790037" cy="40809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1">
                <a:solidFill>
                  <a:schemeClr val="accent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Body Text</a:t>
            </a:r>
          </a:p>
        </p:txBody>
      </p:sp>
    </p:spTree>
    <p:extLst>
      <p:ext uri="{BB962C8B-B14F-4D97-AF65-F5344CB8AC3E}">
        <p14:creationId xmlns:p14="http://schemas.microsoft.com/office/powerpoint/2010/main" val="25346743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32" userDrawn="1">
          <p15:clr>
            <a:srgbClr val="FBAE40"/>
          </p15:clr>
        </p15:guide>
        <p15:guide id="2" pos="3024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BBE98AC-2EBA-5A9C-B960-383CB6792EF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43725" y="5813286"/>
            <a:ext cx="1887340" cy="1828800"/>
          </a:xfrm>
          <a:prstGeom prst="ellipse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98616E97-E249-7C2A-9B32-B1EB6FC1A52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743726" y="8993307"/>
            <a:ext cx="1887340" cy="1828800"/>
          </a:xfrm>
          <a:prstGeom prst="ellipse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1EDEC7AB-0F67-6811-0644-BED5625F982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17823" y="7795266"/>
            <a:ext cx="2939143" cy="1041904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Name</a:t>
            </a:r>
          </a:p>
          <a:p>
            <a:pPr lvl="0"/>
            <a:r>
              <a:rPr lang="en-GB" dirty="0"/>
              <a:t>Title</a:t>
            </a: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3014E13C-C9EB-90A4-7B3F-C559CAB9530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1563" y="4900246"/>
            <a:ext cx="4790037" cy="59636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1">
                <a:solidFill>
                  <a:schemeClr val="accent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Body Text</a:t>
            </a:r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B955BF1D-9FC0-CE44-F365-2B654B47625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845627" y="5341262"/>
            <a:ext cx="2939143" cy="36933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Speakers: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3AE2D117-3517-6DCE-E68D-BE1C2BCB911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17822" y="10932524"/>
            <a:ext cx="2939143" cy="1041904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Name</a:t>
            </a:r>
          </a:p>
          <a:p>
            <a:pPr lvl="0"/>
            <a:r>
              <a:rPr lang="en-GB" dirty="0"/>
              <a:t>Title</a:t>
            </a: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20879D6A-479B-423E-50D3-53FFAB50103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91562" y="1063630"/>
            <a:ext cx="4180438" cy="21592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 i="0">
                <a:solidFill>
                  <a:schemeClr val="bg1"/>
                </a:solidFill>
                <a:latin typeface="Avenir Book" panose="02000503020000020003" pitchFamily="2" charset="0"/>
                <a:ea typeface="Verdana" panose="020B0604030504040204" pitchFamily="34" charset="0"/>
                <a:cs typeface="ITFDEVANAGARI-BOOK" panose="02000000000000000000" pitchFamily="2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CLICK TO ADD PROJECT TITLE</a:t>
            </a:r>
          </a:p>
        </p:txBody>
      </p:sp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8B8815D3-55F8-1EDA-B00B-80529A84E45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91562" y="3417075"/>
            <a:ext cx="4180438" cy="49198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800" b="0">
                <a:solidFill>
                  <a:schemeClr val="accent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Date</a:t>
            </a: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A4EB7B52-D3A8-5F04-4010-58C1399045D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91562" y="3971712"/>
            <a:ext cx="4180438" cy="51576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LOCATION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9D9C620-6DEE-4667-03E1-D0F0FC85003D}"/>
              </a:ext>
            </a:extLst>
          </p:cNvPr>
          <p:cNvCxnSpPr/>
          <p:nvPr userDrawn="1"/>
        </p:nvCxnSpPr>
        <p:spPr>
          <a:xfrm>
            <a:off x="318052" y="3302774"/>
            <a:ext cx="4253948" cy="0"/>
          </a:xfrm>
          <a:prstGeom prst="line">
            <a:avLst/>
          </a:prstGeom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70732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6A0F017-45E2-F87A-2F95-2FCBD567CAE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92998" y="9226964"/>
            <a:ext cx="1629691" cy="158568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47AB75E-5544-9B19-92ED-5E6F54DD5D07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593857" y="7651249"/>
            <a:ext cx="2003425" cy="20034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A1C1BEFC-1828-EB03-5BF4-DE50553A182A}"/>
              </a:ext>
            </a:extLst>
          </p:cNvPr>
          <p:cNvCxnSpPr/>
          <p:nvPr userDrawn="1"/>
        </p:nvCxnSpPr>
        <p:spPr>
          <a:xfrm>
            <a:off x="-411480" y="11612880"/>
            <a:ext cx="5852160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F754833B-8FEA-7664-1D27-607D19C8B7F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91562" y="1063630"/>
            <a:ext cx="4180438" cy="21592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 i="0">
                <a:solidFill>
                  <a:schemeClr val="bg1"/>
                </a:solidFill>
                <a:latin typeface="Avenir Book" panose="02000503020000020003" pitchFamily="2" charset="0"/>
                <a:ea typeface="Verdana" panose="020B0604030504040204" pitchFamily="34" charset="0"/>
                <a:cs typeface="ITFDEVANAGARI-BOOK" panose="02000000000000000000" pitchFamily="2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CLICK TO ADD PROJECT TITLE</a:t>
            </a:r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0820DB73-DB9E-81CB-B6F6-16955F2308E1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2274476" y="9241135"/>
            <a:ext cx="1629691" cy="158568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C4DA0F23-E6E0-A7B1-E07B-7EB53E11ABD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692467" y="10691241"/>
            <a:ext cx="3806207" cy="114312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Bio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831383B6-E972-0D3C-2E33-C37A719F8ED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23806" y="9761909"/>
            <a:ext cx="2743526" cy="822096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20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Full Name</a:t>
            </a:r>
            <a:br>
              <a:rPr lang="en-GB" dirty="0"/>
            </a:br>
            <a:r>
              <a:rPr lang="en-GB" dirty="0"/>
              <a:t>Title, Company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77D2C4BA-031A-B763-F54E-4C9AB42C38C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91562" y="3417075"/>
            <a:ext cx="4180438" cy="49198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800" b="0">
                <a:solidFill>
                  <a:schemeClr val="accent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Date</a:t>
            </a:r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1EF10D09-BC8B-DCA8-4498-5ED30EC2A7E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91562" y="3971712"/>
            <a:ext cx="4180438" cy="51576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LOCATION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0244CD7-6651-6C7D-C6C1-CB2C7C23D14A}"/>
              </a:ext>
            </a:extLst>
          </p:cNvPr>
          <p:cNvCxnSpPr/>
          <p:nvPr userDrawn="1"/>
        </p:nvCxnSpPr>
        <p:spPr>
          <a:xfrm>
            <a:off x="318052" y="3302774"/>
            <a:ext cx="4253948" cy="0"/>
          </a:xfrm>
          <a:prstGeom prst="line">
            <a:avLst/>
          </a:prstGeom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3A44774E-B2D0-790C-3C7C-CCDF7A9A06E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1563" y="4900246"/>
            <a:ext cx="4790037" cy="40809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1">
                <a:solidFill>
                  <a:schemeClr val="accent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Body Text</a:t>
            </a:r>
          </a:p>
        </p:txBody>
      </p:sp>
    </p:spTree>
    <p:extLst>
      <p:ext uri="{BB962C8B-B14F-4D97-AF65-F5344CB8AC3E}">
        <p14:creationId xmlns:p14="http://schemas.microsoft.com/office/powerpoint/2010/main" val="33733498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6A0F017-45E2-F87A-2F95-2FCBD567CAE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92998" y="9226964"/>
            <a:ext cx="1629691" cy="158568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8CE5544B-4E5B-71FC-88D1-D57975CA1AE5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2258437" y="9233041"/>
            <a:ext cx="1629691" cy="158568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DA31159C-0CF1-3ADA-F59D-E3219707153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91562" y="1063630"/>
            <a:ext cx="4180438" cy="21592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 i="0">
                <a:solidFill>
                  <a:schemeClr val="bg1"/>
                </a:solidFill>
                <a:latin typeface="Avenir Book" panose="02000503020000020003" pitchFamily="2" charset="0"/>
                <a:ea typeface="Verdana" panose="020B0604030504040204" pitchFamily="34" charset="0"/>
                <a:cs typeface="ITFDEVANAGARI-BOOK" panose="02000000000000000000" pitchFamily="2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CLICK TO ADD PROJECT TITLE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A1C1BEFC-1828-EB03-5BF4-DE50553A182A}"/>
              </a:ext>
            </a:extLst>
          </p:cNvPr>
          <p:cNvCxnSpPr/>
          <p:nvPr userDrawn="1"/>
        </p:nvCxnSpPr>
        <p:spPr>
          <a:xfrm>
            <a:off x="-411480" y="11612880"/>
            <a:ext cx="5852160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98E41D99-67F4-15B9-DFAF-791E64DE5CF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593857" y="7651249"/>
            <a:ext cx="2003425" cy="20034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3572B576-D1ED-D575-8A62-A8404E941B3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692467" y="10691241"/>
            <a:ext cx="3806207" cy="114312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Bio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96E452A3-F24E-5D3C-F0CB-99BF89D4A3C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23806" y="9761909"/>
            <a:ext cx="2743526" cy="822096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20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Full Name</a:t>
            </a:r>
            <a:br>
              <a:rPr lang="en-GB" dirty="0"/>
            </a:br>
            <a:r>
              <a:rPr lang="en-GB" dirty="0"/>
              <a:t>Title, Company</a:t>
            </a:r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07FFC9F6-C211-E7EB-9AED-29530D1FCDE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91562" y="3417075"/>
            <a:ext cx="4180438" cy="49198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800" b="0">
                <a:solidFill>
                  <a:schemeClr val="accent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Date</a:t>
            </a:r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C423DBBB-D522-B540-B117-BADA9CF33EE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91562" y="3971712"/>
            <a:ext cx="4180438" cy="51576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LOCATION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7DB4694-AEC6-457B-119B-5522307034AA}"/>
              </a:ext>
            </a:extLst>
          </p:cNvPr>
          <p:cNvCxnSpPr/>
          <p:nvPr userDrawn="1"/>
        </p:nvCxnSpPr>
        <p:spPr>
          <a:xfrm>
            <a:off x="318052" y="3302774"/>
            <a:ext cx="4253948" cy="0"/>
          </a:xfrm>
          <a:prstGeom prst="line">
            <a:avLst/>
          </a:prstGeom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BA9310FF-6D4D-8ED2-BBEE-B245DDD6C38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1563" y="4900246"/>
            <a:ext cx="6763617" cy="40809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1">
                <a:solidFill>
                  <a:schemeClr val="accent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Body Text</a:t>
            </a:r>
          </a:p>
        </p:txBody>
      </p:sp>
    </p:spTree>
    <p:extLst>
      <p:ext uri="{BB962C8B-B14F-4D97-AF65-F5344CB8AC3E}">
        <p14:creationId xmlns:p14="http://schemas.microsoft.com/office/powerpoint/2010/main" val="12332145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1">
            <a:extLst>
              <a:ext uri="{FF2B5EF4-FFF2-40B4-BE49-F238E27FC236}">
                <a16:creationId xmlns:a16="http://schemas.microsoft.com/office/drawing/2014/main" id="{AAD9EA5B-4641-6350-068A-9A22EE1EA092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3719420" y="1833467"/>
            <a:ext cx="5881780" cy="3940235"/>
          </a:xfrm>
          <a:custGeom>
            <a:avLst/>
            <a:gdLst>
              <a:gd name="connsiteX0" fmla="*/ 0 w 2611438"/>
              <a:gd name="connsiteY0" fmla="*/ 0 h 2168525"/>
              <a:gd name="connsiteX1" fmla="*/ 2611438 w 2611438"/>
              <a:gd name="connsiteY1" fmla="*/ 0 h 2168525"/>
              <a:gd name="connsiteX2" fmla="*/ 2611438 w 2611438"/>
              <a:gd name="connsiteY2" fmla="*/ 2168525 h 2168525"/>
              <a:gd name="connsiteX3" fmla="*/ 0 w 2611438"/>
              <a:gd name="connsiteY3" fmla="*/ 2168525 h 2168525"/>
              <a:gd name="connsiteX4" fmla="*/ 0 w 2611438"/>
              <a:gd name="connsiteY4" fmla="*/ 0 h 2168525"/>
              <a:gd name="connsiteX0" fmla="*/ 0 w 2663690"/>
              <a:gd name="connsiteY0" fmla="*/ 0 h 3762193"/>
              <a:gd name="connsiteX1" fmla="*/ 2611438 w 2663690"/>
              <a:gd name="connsiteY1" fmla="*/ 0 h 3762193"/>
              <a:gd name="connsiteX2" fmla="*/ 2663690 w 2663690"/>
              <a:gd name="connsiteY2" fmla="*/ 3762193 h 3762193"/>
              <a:gd name="connsiteX3" fmla="*/ 0 w 2663690"/>
              <a:gd name="connsiteY3" fmla="*/ 2168525 h 3762193"/>
              <a:gd name="connsiteX4" fmla="*/ 0 w 2663690"/>
              <a:gd name="connsiteY4" fmla="*/ 0 h 3762193"/>
              <a:gd name="connsiteX0" fmla="*/ 0 w 2663690"/>
              <a:gd name="connsiteY0" fmla="*/ 0 h 3762193"/>
              <a:gd name="connsiteX1" fmla="*/ 2611438 w 2663690"/>
              <a:gd name="connsiteY1" fmla="*/ 0 h 3762193"/>
              <a:gd name="connsiteX2" fmla="*/ 2663690 w 2663690"/>
              <a:gd name="connsiteY2" fmla="*/ 3762193 h 3762193"/>
              <a:gd name="connsiteX3" fmla="*/ 0 w 2663690"/>
              <a:gd name="connsiteY3" fmla="*/ 0 h 3762193"/>
              <a:gd name="connsiteX0" fmla="*/ 0 w 2663690"/>
              <a:gd name="connsiteY0" fmla="*/ 2142309 h 5904502"/>
              <a:gd name="connsiteX1" fmla="*/ 2506935 w 2663690"/>
              <a:gd name="connsiteY1" fmla="*/ 0 h 5904502"/>
              <a:gd name="connsiteX2" fmla="*/ 2663690 w 2663690"/>
              <a:gd name="connsiteY2" fmla="*/ 5904502 h 5904502"/>
              <a:gd name="connsiteX3" fmla="*/ 0 w 2663690"/>
              <a:gd name="connsiteY3" fmla="*/ 2142309 h 5904502"/>
              <a:gd name="connsiteX0" fmla="*/ 0 w 3238456"/>
              <a:gd name="connsiteY0" fmla="*/ 3187338 h 5904502"/>
              <a:gd name="connsiteX1" fmla="*/ 3081701 w 3238456"/>
              <a:gd name="connsiteY1" fmla="*/ 0 h 5904502"/>
              <a:gd name="connsiteX2" fmla="*/ 3238456 w 3238456"/>
              <a:gd name="connsiteY2" fmla="*/ 5904502 h 5904502"/>
              <a:gd name="connsiteX3" fmla="*/ 0 w 3238456"/>
              <a:gd name="connsiteY3" fmla="*/ 3187338 h 5904502"/>
              <a:gd name="connsiteX0" fmla="*/ 0 w 6026812"/>
              <a:gd name="connsiteY0" fmla="*/ 1979427 h 5904502"/>
              <a:gd name="connsiteX1" fmla="*/ 5870057 w 6026812"/>
              <a:gd name="connsiteY1" fmla="*/ 0 h 5904502"/>
              <a:gd name="connsiteX2" fmla="*/ 6026812 w 6026812"/>
              <a:gd name="connsiteY2" fmla="*/ 5904502 h 5904502"/>
              <a:gd name="connsiteX3" fmla="*/ 0 w 6026812"/>
              <a:gd name="connsiteY3" fmla="*/ 1979427 h 5904502"/>
              <a:gd name="connsiteX0" fmla="*/ 0 w 5870057"/>
              <a:gd name="connsiteY0" fmla="*/ 1979427 h 3940235"/>
              <a:gd name="connsiteX1" fmla="*/ 5870057 w 5870057"/>
              <a:gd name="connsiteY1" fmla="*/ 0 h 3940235"/>
              <a:gd name="connsiteX2" fmla="*/ 5868768 w 5870057"/>
              <a:gd name="connsiteY2" fmla="*/ 3940235 h 3940235"/>
              <a:gd name="connsiteX3" fmla="*/ 0 w 5870057"/>
              <a:gd name="connsiteY3" fmla="*/ 1979427 h 3940235"/>
              <a:gd name="connsiteX0" fmla="*/ 0 w 5881780"/>
              <a:gd name="connsiteY0" fmla="*/ 1973565 h 3940235"/>
              <a:gd name="connsiteX1" fmla="*/ 5881780 w 5881780"/>
              <a:gd name="connsiteY1" fmla="*/ 0 h 3940235"/>
              <a:gd name="connsiteX2" fmla="*/ 5880491 w 5881780"/>
              <a:gd name="connsiteY2" fmla="*/ 3940235 h 3940235"/>
              <a:gd name="connsiteX3" fmla="*/ 0 w 5881780"/>
              <a:gd name="connsiteY3" fmla="*/ 1973565 h 39402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81780" h="3940235">
                <a:moveTo>
                  <a:pt x="0" y="1973565"/>
                </a:moveTo>
                <a:lnTo>
                  <a:pt x="5881780" y="0"/>
                </a:lnTo>
                <a:cubicBezTo>
                  <a:pt x="5881350" y="1313412"/>
                  <a:pt x="5880921" y="2626823"/>
                  <a:pt x="5880491" y="3940235"/>
                </a:cubicBezTo>
                <a:lnTo>
                  <a:pt x="0" y="1973565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12" name="Picture Placeholder 3">
            <a:extLst>
              <a:ext uri="{FF2B5EF4-FFF2-40B4-BE49-F238E27FC236}">
                <a16:creationId xmlns:a16="http://schemas.microsoft.com/office/drawing/2014/main" id="{0CAFA57A-DE68-BCC3-08B4-9AEA097D1CB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73975" y="5942822"/>
            <a:ext cx="1887340" cy="1828800"/>
          </a:xfrm>
          <a:prstGeom prst="ellipse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6A0F017-45E2-F87A-2F95-2FCBD567CAE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92998" y="9226964"/>
            <a:ext cx="1629691" cy="158568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37F59895-F447-35D7-E22F-C55A2BB52CAF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791397" y="9226963"/>
            <a:ext cx="1629691" cy="158568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8CE5544B-4E5B-71FC-88D1-D57975CA1AE5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2092196" y="9226963"/>
            <a:ext cx="1629691" cy="158568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7B15644B-2E1A-6281-5713-356EB007F1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91562" y="1063630"/>
            <a:ext cx="4180438" cy="21592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 i="0">
                <a:solidFill>
                  <a:schemeClr val="bg1"/>
                </a:solidFill>
                <a:latin typeface="Avenir Book" panose="02000503020000020003" pitchFamily="2" charset="0"/>
                <a:ea typeface="Verdana" panose="020B0604030504040204" pitchFamily="34" charset="0"/>
                <a:cs typeface="ITFDEVANAGARI-BOOK" panose="02000000000000000000" pitchFamily="2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CLICK TO ADD PROJECT TITLE</a:t>
            </a:r>
          </a:p>
        </p:txBody>
      </p:sp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39785E38-B098-292F-68DA-92D0B971D08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38997" y="8159112"/>
            <a:ext cx="2743526" cy="822096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20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Full Name</a:t>
            </a:r>
            <a:br>
              <a:rPr lang="en-GB" dirty="0"/>
            </a:br>
            <a:r>
              <a:rPr lang="en-GB" dirty="0"/>
              <a:t>Title, Company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2C55E6E0-841C-992B-4CBF-A9596EDF74A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91562" y="3417075"/>
            <a:ext cx="4180438" cy="49198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800" b="0">
                <a:solidFill>
                  <a:schemeClr val="accent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Date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B684575E-EB8A-6FDB-151B-4FC473826DC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91562" y="3971712"/>
            <a:ext cx="4180438" cy="51576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LOCATION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DDFFF9E-DEBF-4859-543A-ED9038DF170F}"/>
              </a:ext>
            </a:extLst>
          </p:cNvPr>
          <p:cNvCxnSpPr/>
          <p:nvPr userDrawn="1"/>
        </p:nvCxnSpPr>
        <p:spPr>
          <a:xfrm>
            <a:off x="318052" y="3302774"/>
            <a:ext cx="4253948" cy="0"/>
          </a:xfrm>
          <a:prstGeom prst="line">
            <a:avLst/>
          </a:prstGeom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EA62DC3B-973B-702D-6860-02CC1BB82D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1563" y="4900246"/>
            <a:ext cx="4790037" cy="40809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1">
                <a:solidFill>
                  <a:schemeClr val="accent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Body Text</a:t>
            </a: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C0CB4D70-0D14-F2BB-864A-6DAA4187841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057900" y="9148343"/>
            <a:ext cx="3150302" cy="27617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Bio</a:t>
            </a:r>
          </a:p>
        </p:txBody>
      </p:sp>
    </p:spTree>
    <p:extLst>
      <p:ext uri="{BB962C8B-B14F-4D97-AF65-F5344CB8AC3E}">
        <p14:creationId xmlns:p14="http://schemas.microsoft.com/office/powerpoint/2010/main" val="28716224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3014E13C-C9EB-90A4-7B3F-C559CAB9530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1563" y="4900246"/>
            <a:ext cx="4790037" cy="59636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1">
                <a:solidFill>
                  <a:schemeClr val="accent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Body Text</a:t>
            </a: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20879D6A-479B-423E-50D3-53FFAB50103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91562" y="1063630"/>
            <a:ext cx="4180438" cy="21592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 i="0">
                <a:solidFill>
                  <a:schemeClr val="bg1"/>
                </a:solidFill>
                <a:latin typeface="Avenir Book" panose="02000503020000020003" pitchFamily="2" charset="0"/>
                <a:ea typeface="Verdana" panose="020B0604030504040204" pitchFamily="34" charset="0"/>
                <a:cs typeface="ITFDEVANAGARI-BOOK" panose="02000000000000000000" pitchFamily="2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CLICK TO ADD PROJECT TITLE</a:t>
            </a:r>
          </a:p>
        </p:txBody>
      </p:sp>
      <p:sp>
        <p:nvSpPr>
          <p:cNvPr id="2" name="Picture Placeholder 21">
            <a:extLst>
              <a:ext uri="{FF2B5EF4-FFF2-40B4-BE49-F238E27FC236}">
                <a16:creationId xmlns:a16="http://schemas.microsoft.com/office/drawing/2014/main" id="{5529288A-89B9-82F3-59E2-170A1DC3B9F4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3719420" y="1833467"/>
            <a:ext cx="5881780" cy="3940235"/>
          </a:xfrm>
          <a:custGeom>
            <a:avLst/>
            <a:gdLst>
              <a:gd name="connsiteX0" fmla="*/ 0 w 2611438"/>
              <a:gd name="connsiteY0" fmla="*/ 0 h 2168525"/>
              <a:gd name="connsiteX1" fmla="*/ 2611438 w 2611438"/>
              <a:gd name="connsiteY1" fmla="*/ 0 h 2168525"/>
              <a:gd name="connsiteX2" fmla="*/ 2611438 w 2611438"/>
              <a:gd name="connsiteY2" fmla="*/ 2168525 h 2168525"/>
              <a:gd name="connsiteX3" fmla="*/ 0 w 2611438"/>
              <a:gd name="connsiteY3" fmla="*/ 2168525 h 2168525"/>
              <a:gd name="connsiteX4" fmla="*/ 0 w 2611438"/>
              <a:gd name="connsiteY4" fmla="*/ 0 h 2168525"/>
              <a:gd name="connsiteX0" fmla="*/ 0 w 2663690"/>
              <a:gd name="connsiteY0" fmla="*/ 0 h 3762193"/>
              <a:gd name="connsiteX1" fmla="*/ 2611438 w 2663690"/>
              <a:gd name="connsiteY1" fmla="*/ 0 h 3762193"/>
              <a:gd name="connsiteX2" fmla="*/ 2663690 w 2663690"/>
              <a:gd name="connsiteY2" fmla="*/ 3762193 h 3762193"/>
              <a:gd name="connsiteX3" fmla="*/ 0 w 2663690"/>
              <a:gd name="connsiteY3" fmla="*/ 2168525 h 3762193"/>
              <a:gd name="connsiteX4" fmla="*/ 0 w 2663690"/>
              <a:gd name="connsiteY4" fmla="*/ 0 h 3762193"/>
              <a:gd name="connsiteX0" fmla="*/ 0 w 2663690"/>
              <a:gd name="connsiteY0" fmla="*/ 0 h 3762193"/>
              <a:gd name="connsiteX1" fmla="*/ 2611438 w 2663690"/>
              <a:gd name="connsiteY1" fmla="*/ 0 h 3762193"/>
              <a:gd name="connsiteX2" fmla="*/ 2663690 w 2663690"/>
              <a:gd name="connsiteY2" fmla="*/ 3762193 h 3762193"/>
              <a:gd name="connsiteX3" fmla="*/ 0 w 2663690"/>
              <a:gd name="connsiteY3" fmla="*/ 0 h 3762193"/>
              <a:gd name="connsiteX0" fmla="*/ 0 w 2663690"/>
              <a:gd name="connsiteY0" fmla="*/ 2142309 h 5904502"/>
              <a:gd name="connsiteX1" fmla="*/ 2506935 w 2663690"/>
              <a:gd name="connsiteY1" fmla="*/ 0 h 5904502"/>
              <a:gd name="connsiteX2" fmla="*/ 2663690 w 2663690"/>
              <a:gd name="connsiteY2" fmla="*/ 5904502 h 5904502"/>
              <a:gd name="connsiteX3" fmla="*/ 0 w 2663690"/>
              <a:gd name="connsiteY3" fmla="*/ 2142309 h 5904502"/>
              <a:gd name="connsiteX0" fmla="*/ 0 w 3238456"/>
              <a:gd name="connsiteY0" fmla="*/ 3187338 h 5904502"/>
              <a:gd name="connsiteX1" fmla="*/ 3081701 w 3238456"/>
              <a:gd name="connsiteY1" fmla="*/ 0 h 5904502"/>
              <a:gd name="connsiteX2" fmla="*/ 3238456 w 3238456"/>
              <a:gd name="connsiteY2" fmla="*/ 5904502 h 5904502"/>
              <a:gd name="connsiteX3" fmla="*/ 0 w 3238456"/>
              <a:gd name="connsiteY3" fmla="*/ 3187338 h 5904502"/>
              <a:gd name="connsiteX0" fmla="*/ 0 w 6026812"/>
              <a:gd name="connsiteY0" fmla="*/ 1979427 h 5904502"/>
              <a:gd name="connsiteX1" fmla="*/ 5870057 w 6026812"/>
              <a:gd name="connsiteY1" fmla="*/ 0 h 5904502"/>
              <a:gd name="connsiteX2" fmla="*/ 6026812 w 6026812"/>
              <a:gd name="connsiteY2" fmla="*/ 5904502 h 5904502"/>
              <a:gd name="connsiteX3" fmla="*/ 0 w 6026812"/>
              <a:gd name="connsiteY3" fmla="*/ 1979427 h 5904502"/>
              <a:gd name="connsiteX0" fmla="*/ 0 w 5870057"/>
              <a:gd name="connsiteY0" fmla="*/ 1979427 h 3940235"/>
              <a:gd name="connsiteX1" fmla="*/ 5870057 w 5870057"/>
              <a:gd name="connsiteY1" fmla="*/ 0 h 3940235"/>
              <a:gd name="connsiteX2" fmla="*/ 5868768 w 5870057"/>
              <a:gd name="connsiteY2" fmla="*/ 3940235 h 3940235"/>
              <a:gd name="connsiteX3" fmla="*/ 0 w 5870057"/>
              <a:gd name="connsiteY3" fmla="*/ 1979427 h 3940235"/>
              <a:gd name="connsiteX0" fmla="*/ 0 w 5881780"/>
              <a:gd name="connsiteY0" fmla="*/ 1973565 h 3940235"/>
              <a:gd name="connsiteX1" fmla="*/ 5881780 w 5881780"/>
              <a:gd name="connsiteY1" fmla="*/ 0 h 3940235"/>
              <a:gd name="connsiteX2" fmla="*/ 5880491 w 5881780"/>
              <a:gd name="connsiteY2" fmla="*/ 3940235 h 3940235"/>
              <a:gd name="connsiteX3" fmla="*/ 0 w 5881780"/>
              <a:gd name="connsiteY3" fmla="*/ 1973565 h 39402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81780" h="3940235">
                <a:moveTo>
                  <a:pt x="0" y="1973565"/>
                </a:moveTo>
                <a:lnTo>
                  <a:pt x="5881780" y="0"/>
                </a:lnTo>
                <a:cubicBezTo>
                  <a:pt x="5881350" y="1313412"/>
                  <a:pt x="5880921" y="2626823"/>
                  <a:pt x="5880491" y="3940235"/>
                </a:cubicBezTo>
                <a:lnTo>
                  <a:pt x="0" y="1973565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838C5316-7A87-E37D-F183-E6F4258C34A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91562" y="3417075"/>
            <a:ext cx="4180438" cy="49198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800" b="0">
                <a:solidFill>
                  <a:schemeClr val="accent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Date</a:t>
            </a:r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89CBFA8E-701D-9138-BE01-BD11CB281AE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91562" y="3971712"/>
            <a:ext cx="4180438" cy="51576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LOCATION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0566F9F-4C99-7C66-AF91-D3370F491BA2}"/>
              </a:ext>
            </a:extLst>
          </p:cNvPr>
          <p:cNvCxnSpPr/>
          <p:nvPr userDrawn="1"/>
        </p:nvCxnSpPr>
        <p:spPr>
          <a:xfrm>
            <a:off x="318052" y="3302774"/>
            <a:ext cx="4253948" cy="0"/>
          </a:xfrm>
          <a:prstGeom prst="line">
            <a:avLst/>
          </a:prstGeom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64F4DD2A-CEB0-A557-5717-127DB03E91C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43725" y="5813286"/>
            <a:ext cx="1887340" cy="1828800"/>
          </a:xfrm>
          <a:prstGeom prst="ellipse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C2042356-BC07-5D33-38FC-E2FD6540DF6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743726" y="8993307"/>
            <a:ext cx="1887340" cy="1828800"/>
          </a:xfrm>
          <a:prstGeom prst="ellipse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DAA7834-F0F3-B050-FF50-A2BAE63371B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17823" y="7795266"/>
            <a:ext cx="2939143" cy="1041904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Name</a:t>
            </a:r>
          </a:p>
          <a:p>
            <a:pPr lvl="0"/>
            <a:r>
              <a:rPr lang="en-GB" dirty="0"/>
              <a:t>Title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049EF6DE-5540-B921-A9EB-0AADB005BC8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845627" y="5341262"/>
            <a:ext cx="2939143" cy="36933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Speakers:</a:t>
            </a:r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A27E9569-E2D5-E5C0-3D89-AFC50074ECD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17822" y="10932524"/>
            <a:ext cx="2939143" cy="1041904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Name</a:t>
            </a:r>
          </a:p>
          <a:p>
            <a:pPr lvl="0"/>
            <a:r>
              <a:rPr lang="en-GB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2045704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8B2418F6-BA49-CDD0-81C3-44DB6BAD36D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82706" y="1063630"/>
            <a:ext cx="4093349" cy="271161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1" i="0">
                <a:solidFill>
                  <a:schemeClr val="bg1"/>
                </a:solidFill>
                <a:latin typeface="Avenir Book" panose="02000503020000020003" pitchFamily="2" charset="0"/>
                <a:ea typeface="Verdana" panose="020B0604030504040204" pitchFamily="34" charset="0"/>
                <a:cs typeface="ITFDEVANAGARI-BOOK" panose="02000000000000000000" pitchFamily="2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CLICK TO ADD PROJECT TITLE</a:t>
            </a:r>
          </a:p>
        </p:txBody>
      </p:sp>
      <p:sp>
        <p:nvSpPr>
          <p:cNvPr id="12" name="Picture Placeholder 3">
            <a:extLst>
              <a:ext uri="{FF2B5EF4-FFF2-40B4-BE49-F238E27FC236}">
                <a16:creationId xmlns:a16="http://schemas.microsoft.com/office/drawing/2014/main" id="{0CAFA57A-DE68-BCC3-08B4-9AEA097D1CB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96469" y="8955968"/>
            <a:ext cx="1887340" cy="1828800"/>
          </a:xfrm>
          <a:prstGeom prst="ellipse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AF7318D5-D180-BD16-D6D9-6552875F546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30685" y="6011056"/>
            <a:ext cx="3266038" cy="572691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>
              <a:buNone/>
              <a:defRPr/>
            </a:lvl2pPr>
          </a:lstStyle>
          <a:p>
            <a:pPr marL="0" marR="0" lvl="0" indent="0" algn="l" defTabSz="914418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Body Text</a:t>
            </a:r>
          </a:p>
        </p:txBody>
      </p:sp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8746AB50-34D5-D56C-CCBA-51A4C7270B4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82706" y="3876636"/>
            <a:ext cx="4093349" cy="70262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800" b="0">
                <a:solidFill>
                  <a:schemeClr val="accent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Date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EBA39CE-C9A3-9356-1D6F-CD016D4578C4}"/>
              </a:ext>
            </a:extLst>
          </p:cNvPr>
          <p:cNvCxnSpPr/>
          <p:nvPr userDrawn="1"/>
        </p:nvCxnSpPr>
        <p:spPr>
          <a:xfrm>
            <a:off x="256835" y="3775240"/>
            <a:ext cx="4253948" cy="0"/>
          </a:xfrm>
          <a:prstGeom prst="line">
            <a:avLst/>
          </a:prstGeom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18AF8763-8475-1AF3-6E93-9F0EE192356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568702" y="8955968"/>
            <a:ext cx="2743526" cy="822096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000" b="1">
                <a:solidFill>
                  <a:schemeClr val="accent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Full Name</a:t>
            </a:r>
            <a:br>
              <a:rPr lang="en-GB" dirty="0"/>
            </a:br>
            <a:r>
              <a:rPr lang="en-GB" dirty="0"/>
              <a:t>Title, Company</a:t>
            </a:r>
          </a:p>
        </p:txBody>
      </p:sp>
      <p:sp>
        <p:nvSpPr>
          <p:cNvPr id="5" name="Picture Placeholder 21">
            <a:extLst>
              <a:ext uri="{FF2B5EF4-FFF2-40B4-BE49-F238E27FC236}">
                <a16:creationId xmlns:a16="http://schemas.microsoft.com/office/drawing/2014/main" id="{2F9651A5-8EAE-0725-1009-155C54051B1E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3719420" y="1833467"/>
            <a:ext cx="5881780" cy="3940235"/>
          </a:xfrm>
          <a:custGeom>
            <a:avLst/>
            <a:gdLst>
              <a:gd name="connsiteX0" fmla="*/ 0 w 2611438"/>
              <a:gd name="connsiteY0" fmla="*/ 0 h 2168525"/>
              <a:gd name="connsiteX1" fmla="*/ 2611438 w 2611438"/>
              <a:gd name="connsiteY1" fmla="*/ 0 h 2168525"/>
              <a:gd name="connsiteX2" fmla="*/ 2611438 w 2611438"/>
              <a:gd name="connsiteY2" fmla="*/ 2168525 h 2168525"/>
              <a:gd name="connsiteX3" fmla="*/ 0 w 2611438"/>
              <a:gd name="connsiteY3" fmla="*/ 2168525 h 2168525"/>
              <a:gd name="connsiteX4" fmla="*/ 0 w 2611438"/>
              <a:gd name="connsiteY4" fmla="*/ 0 h 2168525"/>
              <a:gd name="connsiteX0" fmla="*/ 0 w 2663690"/>
              <a:gd name="connsiteY0" fmla="*/ 0 h 3762193"/>
              <a:gd name="connsiteX1" fmla="*/ 2611438 w 2663690"/>
              <a:gd name="connsiteY1" fmla="*/ 0 h 3762193"/>
              <a:gd name="connsiteX2" fmla="*/ 2663690 w 2663690"/>
              <a:gd name="connsiteY2" fmla="*/ 3762193 h 3762193"/>
              <a:gd name="connsiteX3" fmla="*/ 0 w 2663690"/>
              <a:gd name="connsiteY3" fmla="*/ 2168525 h 3762193"/>
              <a:gd name="connsiteX4" fmla="*/ 0 w 2663690"/>
              <a:gd name="connsiteY4" fmla="*/ 0 h 3762193"/>
              <a:gd name="connsiteX0" fmla="*/ 0 w 2663690"/>
              <a:gd name="connsiteY0" fmla="*/ 0 h 3762193"/>
              <a:gd name="connsiteX1" fmla="*/ 2611438 w 2663690"/>
              <a:gd name="connsiteY1" fmla="*/ 0 h 3762193"/>
              <a:gd name="connsiteX2" fmla="*/ 2663690 w 2663690"/>
              <a:gd name="connsiteY2" fmla="*/ 3762193 h 3762193"/>
              <a:gd name="connsiteX3" fmla="*/ 0 w 2663690"/>
              <a:gd name="connsiteY3" fmla="*/ 0 h 3762193"/>
              <a:gd name="connsiteX0" fmla="*/ 0 w 2663690"/>
              <a:gd name="connsiteY0" fmla="*/ 2142309 h 5904502"/>
              <a:gd name="connsiteX1" fmla="*/ 2506935 w 2663690"/>
              <a:gd name="connsiteY1" fmla="*/ 0 h 5904502"/>
              <a:gd name="connsiteX2" fmla="*/ 2663690 w 2663690"/>
              <a:gd name="connsiteY2" fmla="*/ 5904502 h 5904502"/>
              <a:gd name="connsiteX3" fmla="*/ 0 w 2663690"/>
              <a:gd name="connsiteY3" fmla="*/ 2142309 h 5904502"/>
              <a:gd name="connsiteX0" fmla="*/ 0 w 3238456"/>
              <a:gd name="connsiteY0" fmla="*/ 3187338 h 5904502"/>
              <a:gd name="connsiteX1" fmla="*/ 3081701 w 3238456"/>
              <a:gd name="connsiteY1" fmla="*/ 0 h 5904502"/>
              <a:gd name="connsiteX2" fmla="*/ 3238456 w 3238456"/>
              <a:gd name="connsiteY2" fmla="*/ 5904502 h 5904502"/>
              <a:gd name="connsiteX3" fmla="*/ 0 w 3238456"/>
              <a:gd name="connsiteY3" fmla="*/ 3187338 h 5904502"/>
              <a:gd name="connsiteX0" fmla="*/ 0 w 6026812"/>
              <a:gd name="connsiteY0" fmla="*/ 1979427 h 5904502"/>
              <a:gd name="connsiteX1" fmla="*/ 5870057 w 6026812"/>
              <a:gd name="connsiteY1" fmla="*/ 0 h 5904502"/>
              <a:gd name="connsiteX2" fmla="*/ 6026812 w 6026812"/>
              <a:gd name="connsiteY2" fmla="*/ 5904502 h 5904502"/>
              <a:gd name="connsiteX3" fmla="*/ 0 w 6026812"/>
              <a:gd name="connsiteY3" fmla="*/ 1979427 h 5904502"/>
              <a:gd name="connsiteX0" fmla="*/ 0 w 5870057"/>
              <a:gd name="connsiteY0" fmla="*/ 1979427 h 3940235"/>
              <a:gd name="connsiteX1" fmla="*/ 5870057 w 5870057"/>
              <a:gd name="connsiteY1" fmla="*/ 0 h 3940235"/>
              <a:gd name="connsiteX2" fmla="*/ 5868768 w 5870057"/>
              <a:gd name="connsiteY2" fmla="*/ 3940235 h 3940235"/>
              <a:gd name="connsiteX3" fmla="*/ 0 w 5870057"/>
              <a:gd name="connsiteY3" fmla="*/ 1979427 h 3940235"/>
              <a:gd name="connsiteX0" fmla="*/ 0 w 5881780"/>
              <a:gd name="connsiteY0" fmla="*/ 1973565 h 3940235"/>
              <a:gd name="connsiteX1" fmla="*/ 5881780 w 5881780"/>
              <a:gd name="connsiteY1" fmla="*/ 0 h 3940235"/>
              <a:gd name="connsiteX2" fmla="*/ 5880491 w 5881780"/>
              <a:gd name="connsiteY2" fmla="*/ 3940235 h 3940235"/>
              <a:gd name="connsiteX3" fmla="*/ 0 w 5881780"/>
              <a:gd name="connsiteY3" fmla="*/ 1973565 h 39402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81780" h="3940235">
                <a:moveTo>
                  <a:pt x="0" y="1973565"/>
                </a:moveTo>
                <a:lnTo>
                  <a:pt x="5881780" y="0"/>
                </a:lnTo>
                <a:cubicBezTo>
                  <a:pt x="5881350" y="1313412"/>
                  <a:pt x="5880921" y="2626823"/>
                  <a:pt x="5880491" y="3940235"/>
                </a:cubicBezTo>
                <a:lnTo>
                  <a:pt x="0" y="1973565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18E6C27D-98D0-4063-2849-453BEE44ACC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56835" y="5515118"/>
            <a:ext cx="5055393" cy="31668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1">
                <a:solidFill>
                  <a:schemeClr val="accent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Body Text</a:t>
            </a:r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3A375E3B-C4AA-0C46-F560-C2796769A98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56835" y="4812491"/>
            <a:ext cx="5029522" cy="70262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LOCATION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443309DB-AECD-DCCD-46B0-41B38ED5E6E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568702" y="9796525"/>
            <a:ext cx="2743526" cy="121518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>
                <a:solidFill>
                  <a:schemeClr val="accent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Bio</a:t>
            </a:r>
          </a:p>
        </p:txBody>
      </p:sp>
    </p:spTree>
    <p:extLst>
      <p:ext uri="{BB962C8B-B14F-4D97-AF65-F5344CB8AC3E}">
        <p14:creationId xmlns:p14="http://schemas.microsoft.com/office/powerpoint/2010/main" val="24578346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3">
            <a:extLst>
              <a:ext uri="{FF2B5EF4-FFF2-40B4-BE49-F238E27FC236}">
                <a16:creationId xmlns:a16="http://schemas.microsoft.com/office/drawing/2014/main" id="{0CAFA57A-DE68-BCC3-08B4-9AEA097D1CB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91562" y="9226964"/>
            <a:ext cx="1887340" cy="1828800"/>
          </a:xfrm>
          <a:prstGeom prst="ellipse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7B15644B-2E1A-6281-5713-356EB007F1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91562" y="1063630"/>
            <a:ext cx="4180438" cy="21592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 i="0">
                <a:solidFill>
                  <a:schemeClr val="bg1"/>
                </a:solidFill>
                <a:latin typeface="Avenir Book" panose="02000503020000020003" pitchFamily="2" charset="0"/>
                <a:ea typeface="Verdana" panose="020B0604030504040204" pitchFamily="34" charset="0"/>
                <a:cs typeface="ITFDEVANAGARI-BOOK" panose="02000000000000000000" pitchFamily="2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CLICK TO ADD PROJECT TITLE</a:t>
            </a:r>
          </a:p>
        </p:txBody>
      </p:sp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39785E38-B098-292F-68DA-92D0B971D08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561639" y="9337049"/>
            <a:ext cx="2743526" cy="822096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000" b="1">
                <a:solidFill>
                  <a:schemeClr val="accent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Full Name</a:t>
            </a:r>
            <a:br>
              <a:rPr lang="en-GB" dirty="0"/>
            </a:br>
            <a:r>
              <a:rPr lang="en-GB" dirty="0"/>
              <a:t>Title, Company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C54614CD-E029-C1AB-A35F-BEB1046B30B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561639" y="10159145"/>
            <a:ext cx="2743526" cy="822096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000" b="0">
                <a:solidFill>
                  <a:schemeClr val="accent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Bio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7B0EE9C1-A207-072D-1C2C-510D1884191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868270" y="9049970"/>
            <a:ext cx="3518795" cy="267721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Body Text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E7D6B5D2-7AC4-7F6C-E83B-47B3B6FB08A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91562" y="3417075"/>
            <a:ext cx="4180438" cy="49198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800" b="0">
                <a:solidFill>
                  <a:schemeClr val="accent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Date</a:t>
            </a: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756B5623-1B78-6A90-9CCD-58831B38A87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91562" y="3971712"/>
            <a:ext cx="4180438" cy="51576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LOCATION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DA939D0-C4BB-7A96-A651-26621F7182BF}"/>
              </a:ext>
            </a:extLst>
          </p:cNvPr>
          <p:cNvCxnSpPr/>
          <p:nvPr userDrawn="1"/>
        </p:nvCxnSpPr>
        <p:spPr>
          <a:xfrm>
            <a:off x="318052" y="3302774"/>
            <a:ext cx="4253948" cy="0"/>
          </a:xfrm>
          <a:prstGeom prst="line">
            <a:avLst/>
          </a:prstGeom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0D36A223-FDE6-C6CD-406B-30253AC2D6F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1563" y="4900246"/>
            <a:ext cx="4790037" cy="40809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1">
                <a:solidFill>
                  <a:schemeClr val="accent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Body Text</a:t>
            </a:r>
          </a:p>
        </p:txBody>
      </p:sp>
      <p:sp>
        <p:nvSpPr>
          <p:cNvPr id="3" name="Picture Placeholder 21">
            <a:extLst>
              <a:ext uri="{FF2B5EF4-FFF2-40B4-BE49-F238E27FC236}">
                <a16:creationId xmlns:a16="http://schemas.microsoft.com/office/drawing/2014/main" id="{DF7BFE19-21AF-0682-BFCF-064F58BA74A5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4572000" y="1455323"/>
            <a:ext cx="7944271" cy="7289577"/>
          </a:xfrm>
          <a:prstGeom prst="ellipse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9292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99916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.png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6A90521-9B2B-0423-453F-CDA5147D8C16}"/>
              </a:ext>
            </a:extLst>
          </p:cNvPr>
          <p:cNvSpPr/>
          <p:nvPr userDrawn="1"/>
        </p:nvSpPr>
        <p:spPr>
          <a:xfrm>
            <a:off x="5592251" y="2068646"/>
            <a:ext cx="4008949" cy="10732955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47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C2EF737-E3D8-E9CF-BB6D-D1B059044334}"/>
              </a:ext>
            </a:extLst>
          </p:cNvPr>
          <p:cNvCxnSpPr/>
          <p:nvPr userDrawn="1"/>
        </p:nvCxnSpPr>
        <p:spPr>
          <a:xfrm>
            <a:off x="-411480" y="11612880"/>
            <a:ext cx="5852160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52C652C5-F5FC-1A3D-D10C-67C62686C414}"/>
              </a:ext>
            </a:extLst>
          </p:cNvPr>
          <p:cNvSpPr txBox="1">
            <a:spLocks/>
          </p:cNvSpPr>
          <p:nvPr userDrawn="1"/>
        </p:nvSpPr>
        <p:spPr>
          <a:xfrm>
            <a:off x="391563" y="11114600"/>
            <a:ext cx="5029522" cy="543723"/>
          </a:xfrm>
          <a:prstGeom prst="rect">
            <a:avLst/>
          </a:prstGeom>
        </p:spPr>
        <p:txBody>
          <a:bodyPr/>
          <a:lstStyle>
            <a:lvl1pPr marL="0" indent="0" algn="l" defTabSz="914418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1" b="1" kern="1200">
                <a:solidFill>
                  <a:schemeClr val="accent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23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32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41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51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60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69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78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dirty="0" err="1"/>
              <a:t>www.ucd.ie</a:t>
            </a:r>
            <a:r>
              <a:rPr lang="en-GB" b="1" dirty="0"/>
              <a:t>/</a:t>
            </a:r>
            <a:r>
              <a:rPr lang="en-GB" b="1" dirty="0" err="1"/>
              <a:t>nmhs</a:t>
            </a:r>
            <a:endParaRPr lang="en-GB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E1C3767-0927-41CC-F943-57A0A5EB26BF}"/>
              </a:ext>
            </a:extLst>
          </p:cNvPr>
          <p:cNvSpPr txBox="1"/>
          <p:nvPr userDrawn="1"/>
        </p:nvSpPr>
        <p:spPr>
          <a:xfrm>
            <a:off x="4000558" y="12199698"/>
            <a:ext cx="5459966" cy="4002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1" i="1" dirty="0">
                <a:solidFill>
                  <a:schemeClr val="bg1"/>
                </a:solidFill>
              </a:rPr>
              <a:t>“Forging the future of healthcare.”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5EB8E73-8779-D5D4-E3CF-ACA76DE480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208" b="5288"/>
          <a:stretch/>
        </p:blipFill>
        <p:spPr>
          <a:xfrm>
            <a:off x="0" y="0"/>
            <a:ext cx="9601200" cy="6404842"/>
          </a:xfrm>
          <a:prstGeom prst="rect">
            <a:avLst/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545A0517-C6CD-240A-C4C8-A3C7B16BFC79}"/>
              </a:ext>
            </a:extLst>
          </p:cNvPr>
          <p:cNvSpPr/>
          <p:nvPr userDrawn="1"/>
        </p:nvSpPr>
        <p:spPr>
          <a:xfrm>
            <a:off x="0" y="631344"/>
            <a:ext cx="4800600" cy="4030597"/>
          </a:xfrm>
          <a:prstGeom prst="roundRect">
            <a:avLst>
              <a:gd name="adj" fmla="val 0"/>
            </a:avLst>
          </a:prstGeom>
          <a:solidFill>
            <a:schemeClr val="accent4">
              <a:alpha val="74645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47" dirty="0">
              <a:solidFill>
                <a:srgbClr val="00B0F0"/>
              </a:solidFill>
            </a:endParaRPr>
          </a:p>
        </p:txBody>
      </p:sp>
      <p:pic>
        <p:nvPicPr>
          <p:cNvPr id="8" name="Picture 7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17E5A525-ADD7-CC3B-DB3D-B6A5B4039CA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40676" y="11707218"/>
            <a:ext cx="4008950" cy="885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930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48" r:id="rId2"/>
  </p:sldLayoutIdLst>
  <p:txStyles>
    <p:titleStyle>
      <a:lvl1pPr algn="l" defTabSz="91441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5" indent="-228605" algn="l" defTabSz="91441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14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23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1" kern="1200">
          <a:solidFill>
            <a:schemeClr val="tx1"/>
          </a:solidFill>
          <a:latin typeface="+mn-lt"/>
          <a:ea typeface="+mn-ea"/>
          <a:cs typeface="+mn-cs"/>
        </a:defRPr>
      </a:lvl3pPr>
      <a:lvl4pPr marL="1600232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41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51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60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69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78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9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8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8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7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46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55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64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74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C715D856-7EEF-E0EF-9F95-A0FE211F2F25}"/>
              </a:ext>
            </a:extLst>
          </p:cNvPr>
          <p:cNvSpPr/>
          <p:nvPr userDrawn="1"/>
        </p:nvSpPr>
        <p:spPr>
          <a:xfrm>
            <a:off x="5669464" y="3792752"/>
            <a:ext cx="6708415" cy="6708415"/>
          </a:xfrm>
          <a:prstGeom prst="ellipse">
            <a:avLst/>
          </a:prstGeom>
          <a:solidFill>
            <a:schemeClr val="accent4">
              <a:alpha val="61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47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26E3AC6-0F0A-3AA5-7C32-4572090E6DFB}"/>
              </a:ext>
            </a:extLst>
          </p:cNvPr>
          <p:cNvSpPr/>
          <p:nvPr userDrawn="1"/>
        </p:nvSpPr>
        <p:spPr>
          <a:xfrm>
            <a:off x="4481722" y="7016222"/>
            <a:ext cx="9646179" cy="9646179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47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4CF8BB20-4D31-8B22-B1E1-CC7827B225CE}"/>
              </a:ext>
            </a:extLst>
          </p:cNvPr>
          <p:cNvSpPr/>
          <p:nvPr userDrawn="1"/>
        </p:nvSpPr>
        <p:spPr>
          <a:xfrm>
            <a:off x="-2" y="726899"/>
            <a:ext cx="8479442" cy="1730479"/>
          </a:xfrm>
          <a:prstGeom prst="roundRect">
            <a:avLst>
              <a:gd name="adj" fmla="val 0"/>
            </a:avLst>
          </a:prstGeom>
          <a:solidFill>
            <a:schemeClr val="accent4">
              <a:alpha val="74645"/>
            </a:schemeClr>
          </a:solidFill>
          <a:ln w="60325">
            <a:noFill/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47">
              <a:solidFill>
                <a:srgbClr val="00B0F0"/>
              </a:solidFill>
            </a:endParaRPr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1A41E521-A798-C613-4F08-301B10C900B8}"/>
              </a:ext>
            </a:extLst>
          </p:cNvPr>
          <p:cNvSpPr txBox="1">
            <a:spLocks/>
          </p:cNvSpPr>
          <p:nvPr userDrawn="1"/>
        </p:nvSpPr>
        <p:spPr>
          <a:xfrm>
            <a:off x="391563" y="11114600"/>
            <a:ext cx="5029522" cy="543723"/>
          </a:xfrm>
          <a:prstGeom prst="rect">
            <a:avLst/>
          </a:prstGeom>
        </p:spPr>
        <p:txBody>
          <a:bodyPr/>
          <a:lstStyle>
            <a:lvl1pPr marL="0" indent="0" algn="l" defTabSz="914418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1" b="1" kern="1200">
                <a:solidFill>
                  <a:schemeClr val="accent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23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32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41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51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60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69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78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dirty="0" err="1"/>
              <a:t>www.ucd.ie</a:t>
            </a:r>
            <a:r>
              <a:rPr lang="en-GB" b="1" dirty="0"/>
              <a:t>/</a:t>
            </a:r>
            <a:r>
              <a:rPr lang="en-GB" b="1" dirty="0" err="1"/>
              <a:t>nmhs</a:t>
            </a:r>
            <a:endParaRPr lang="en-GB" b="1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8127BFE-FC4E-DF1D-DDDD-254DFA3DDCF8}"/>
              </a:ext>
            </a:extLst>
          </p:cNvPr>
          <p:cNvCxnSpPr/>
          <p:nvPr userDrawn="1"/>
        </p:nvCxnSpPr>
        <p:spPr>
          <a:xfrm>
            <a:off x="-411480" y="11612880"/>
            <a:ext cx="5852160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E8F87659-A32F-19A7-1D72-D83983FE3DFB}"/>
              </a:ext>
            </a:extLst>
          </p:cNvPr>
          <p:cNvSpPr txBox="1"/>
          <p:nvPr userDrawn="1"/>
        </p:nvSpPr>
        <p:spPr>
          <a:xfrm>
            <a:off x="4000558" y="12199698"/>
            <a:ext cx="5459966" cy="4002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1" i="1" dirty="0">
                <a:solidFill>
                  <a:schemeClr val="bg1"/>
                </a:solidFill>
              </a:rPr>
              <a:t>“Forging the future of healthcare.”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21F8856-07C8-01BA-EBFA-2FC571663E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2817" b="2817"/>
          <a:stretch/>
        </p:blipFill>
        <p:spPr>
          <a:xfrm>
            <a:off x="0" y="0"/>
            <a:ext cx="9601200" cy="5923417"/>
          </a:xfrm>
          <a:prstGeom prst="rect">
            <a:avLst/>
          </a:prstGeom>
        </p:spPr>
      </p:pic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CE8C6706-7A00-E697-0319-BAC9A1F3AF7B}"/>
              </a:ext>
            </a:extLst>
          </p:cNvPr>
          <p:cNvSpPr/>
          <p:nvPr userDrawn="1"/>
        </p:nvSpPr>
        <p:spPr>
          <a:xfrm>
            <a:off x="0" y="631344"/>
            <a:ext cx="4800600" cy="4030597"/>
          </a:xfrm>
          <a:prstGeom prst="roundRect">
            <a:avLst>
              <a:gd name="adj" fmla="val 0"/>
            </a:avLst>
          </a:prstGeom>
          <a:solidFill>
            <a:schemeClr val="accent4">
              <a:alpha val="74645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47" dirty="0">
              <a:solidFill>
                <a:srgbClr val="00B0F0"/>
              </a:solidFill>
            </a:endParaRPr>
          </a:p>
        </p:txBody>
      </p:sp>
      <p:pic>
        <p:nvPicPr>
          <p:cNvPr id="8" name="Picture 7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AA8850C6-9F0A-05CF-F612-64C96385C14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0676" y="11707218"/>
            <a:ext cx="4008950" cy="885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098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</p:sldLayoutIdLst>
  <p:txStyles>
    <p:titleStyle>
      <a:lvl1pPr algn="l" defTabSz="91441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5" indent="-228605" algn="l" defTabSz="91441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14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23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1" kern="1200">
          <a:solidFill>
            <a:schemeClr val="tx1"/>
          </a:solidFill>
          <a:latin typeface="+mn-lt"/>
          <a:ea typeface="+mn-ea"/>
          <a:cs typeface="+mn-cs"/>
        </a:defRPr>
      </a:lvl3pPr>
      <a:lvl4pPr marL="1600232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41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51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60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69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78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9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8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8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7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46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55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64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74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CE170D50-405A-15FB-82EA-59D8822B0587}"/>
              </a:ext>
            </a:extLst>
          </p:cNvPr>
          <p:cNvSpPr/>
          <p:nvPr userDrawn="1"/>
        </p:nvSpPr>
        <p:spPr>
          <a:xfrm>
            <a:off x="7681515" y="4515435"/>
            <a:ext cx="1919685" cy="4030597"/>
          </a:xfrm>
          <a:prstGeom prst="roundRect">
            <a:avLst>
              <a:gd name="adj" fmla="val 0"/>
            </a:avLst>
          </a:prstGeom>
          <a:solidFill>
            <a:schemeClr val="accent4">
              <a:alpha val="74645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47" dirty="0">
              <a:solidFill>
                <a:srgbClr val="00B0F0"/>
              </a:solidFill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26E3AC6-0F0A-3AA5-7C32-4572090E6DFB}"/>
              </a:ext>
            </a:extLst>
          </p:cNvPr>
          <p:cNvSpPr/>
          <p:nvPr userDrawn="1"/>
        </p:nvSpPr>
        <p:spPr>
          <a:xfrm>
            <a:off x="4481722" y="7016222"/>
            <a:ext cx="9646179" cy="9646179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47"/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1A41E521-A798-C613-4F08-301B10C900B8}"/>
              </a:ext>
            </a:extLst>
          </p:cNvPr>
          <p:cNvSpPr txBox="1">
            <a:spLocks/>
          </p:cNvSpPr>
          <p:nvPr userDrawn="1"/>
        </p:nvSpPr>
        <p:spPr>
          <a:xfrm>
            <a:off x="391563" y="11114600"/>
            <a:ext cx="5029522" cy="543723"/>
          </a:xfrm>
          <a:prstGeom prst="rect">
            <a:avLst/>
          </a:prstGeom>
        </p:spPr>
        <p:txBody>
          <a:bodyPr/>
          <a:lstStyle>
            <a:lvl1pPr marL="0" indent="0" algn="l" defTabSz="914418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1" b="1" kern="1200">
                <a:solidFill>
                  <a:schemeClr val="accent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23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32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41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51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60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69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78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dirty="0" err="1"/>
              <a:t>www.ucd.ie</a:t>
            </a:r>
            <a:r>
              <a:rPr lang="en-GB" b="1" dirty="0"/>
              <a:t>/</a:t>
            </a:r>
            <a:r>
              <a:rPr lang="en-GB" b="1" dirty="0" err="1"/>
              <a:t>nmhs</a:t>
            </a:r>
            <a:endParaRPr lang="en-GB" b="1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8127BFE-FC4E-DF1D-DDDD-254DFA3DDCF8}"/>
              </a:ext>
            </a:extLst>
          </p:cNvPr>
          <p:cNvCxnSpPr/>
          <p:nvPr userDrawn="1"/>
        </p:nvCxnSpPr>
        <p:spPr>
          <a:xfrm>
            <a:off x="-411480" y="11612880"/>
            <a:ext cx="5852160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E8F87659-A32F-19A7-1D72-D83983FE3DFB}"/>
              </a:ext>
            </a:extLst>
          </p:cNvPr>
          <p:cNvSpPr txBox="1"/>
          <p:nvPr userDrawn="1"/>
        </p:nvSpPr>
        <p:spPr>
          <a:xfrm>
            <a:off x="4000558" y="12199698"/>
            <a:ext cx="5459966" cy="4002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1" i="1" dirty="0">
                <a:solidFill>
                  <a:schemeClr val="bg1"/>
                </a:solidFill>
              </a:rPr>
              <a:t>“Forging the future of healthcare.”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9B84C6-F3D2-FC72-11D0-586F092FDE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2817" b="2817"/>
          <a:stretch/>
        </p:blipFill>
        <p:spPr>
          <a:xfrm>
            <a:off x="0" y="0"/>
            <a:ext cx="9601200" cy="5923417"/>
          </a:xfrm>
          <a:prstGeom prst="rect">
            <a:avLst/>
          </a:prstGeom>
        </p:spPr>
      </p:pic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3B83A4AD-3B81-F5E1-499C-D83201823A4D}"/>
              </a:ext>
            </a:extLst>
          </p:cNvPr>
          <p:cNvSpPr/>
          <p:nvPr userDrawn="1"/>
        </p:nvSpPr>
        <p:spPr>
          <a:xfrm>
            <a:off x="0" y="631344"/>
            <a:ext cx="4800600" cy="4030597"/>
          </a:xfrm>
          <a:prstGeom prst="roundRect">
            <a:avLst>
              <a:gd name="adj" fmla="val 0"/>
            </a:avLst>
          </a:prstGeom>
          <a:solidFill>
            <a:schemeClr val="accent4">
              <a:alpha val="74645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47" dirty="0">
              <a:solidFill>
                <a:srgbClr val="00B0F0"/>
              </a:solidFill>
            </a:endParaRPr>
          </a:p>
        </p:txBody>
      </p:sp>
      <p:pic>
        <p:nvPicPr>
          <p:cNvPr id="3" name="Picture 2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A2DFC1C3-DA9A-9EDE-E60A-2F8651C0F79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0676" y="11707218"/>
            <a:ext cx="4008950" cy="885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859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</p:sldLayoutIdLst>
  <p:txStyles>
    <p:titleStyle>
      <a:lvl1pPr algn="l" defTabSz="91441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5" indent="-228605" algn="l" defTabSz="91441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14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23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1" kern="1200">
          <a:solidFill>
            <a:schemeClr val="tx1"/>
          </a:solidFill>
          <a:latin typeface="+mn-lt"/>
          <a:ea typeface="+mn-ea"/>
          <a:cs typeface="+mn-cs"/>
        </a:defRPr>
      </a:lvl3pPr>
      <a:lvl4pPr marL="1600232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41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51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60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69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78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9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8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8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7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46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55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64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74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6A90521-9B2B-0423-453F-CDA5147D8C16}"/>
              </a:ext>
            </a:extLst>
          </p:cNvPr>
          <p:cNvSpPr/>
          <p:nvPr userDrawn="1"/>
        </p:nvSpPr>
        <p:spPr>
          <a:xfrm>
            <a:off x="5592251" y="631344"/>
            <a:ext cx="4008949" cy="12170257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47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B946588-219D-6A59-7324-E1232BEAE8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-37" t="7439" r="159" b="1"/>
          <a:stretch/>
        </p:blipFill>
        <p:spPr>
          <a:xfrm>
            <a:off x="0" y="0"/>
            <a:ext cx="9623212" cy="4481607"/>
          </a:xfrm>
          <a:prstGeom prst="rect">
            <a:avLst/>
          </a:prstGeom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C2EF737-E3D8-E9CF-BB6D-D1B059044334}"/>
              </a:ext>
            </a:extLst>
          </p:cNvPr>
          <p:cNvCxnSpPr/>
          <p:nvPr userDrawn="1"/>
        </p:nvCxnSpPr>
        <p:spPr>
          <a:xfrm>
            <a:off x="-411480" y="11612880"/>
            <a:ext cx="5852160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52C652C5-F5FC-1A3D-D10C-67C62686C414}"/>
              </a:ext>
            </a:extLst>
          </p:cNvPr>
          <p:cNvSpPr txBox="1">
            <a:spLocks/>
          </p:cNvSpPr>
          <p:nvPr userDrawn="1"/>
        </p:nvSpPr>
        <p:spPr>
          <a:xfrm>
            <a:off x="391563" y="11114600"/>
            <a:ext cx="5029522" cy="543723"/>
          </a:xfrm>
          <a:prstGeom prst="rect">
            <a:avLst/>
          </a:prstGeom>
        </p:spPr>
        <p:txBody>
          <a:bodyPr/>
          <a:lstStyle>
            <a:lvl1pPr marL="0" indent="0" algn="l" defTabSz="914418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1" b="1" kern="1200">
                <a:solidFill>
                  <a:schemeClr val="accent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23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32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41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51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60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69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78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dirty="0" err="1"/>
              <a:t>www.ucd.ie</a:t>
            </a:r>
            <a:r>
              <a:rPr lang="en-GB" b="1" dirty="0"/>
              <a:t>/</a:t>
            </a:r>
            <a:r>
              <a:rPr lang="en-GB" b="1" dirty="0" err="1"/>
              <a:t>nmhs</a:t>
            </a:r>
            <a:endParaRPr lang="en-GB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E1C3767-0927-41CC-F943-57A0A5EB26BF}"/>
              </a:ext>
            </a:extLst>
          </p:cNvPr>
          <p:cNvSpPr txBox="1"/>
          <p:nvPr userDrawn="1"/>
        </p:nvSpPr>
        <p:spPr>
          <a:xfrm>
            <a:off x="4000558" y="12199698"/>
            <a:ext cx="5459966" cy="4002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1" i="1" dirty="0">
                <a:solidFill>
                  <a:schemeClr val="bg1"/>
                </a:solidFill>
              </a:rPr>
              <a:t>“Forging the future of healthcare.”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F41D8F18-1116-0045-0239-B7EA142B0B84}"/>
              </a:ext>
            </a:extLst>
          </p:cNvPr>
          <p:cNvSpPr/>
          <p:nvPr userDrawn="1"/>
        </p:nvSpPr>
        <p:spPr>
          <a:xfrm>
            <a:off x="0" y="631344"/>
            <a:ext cx="4800600" cy="4030597"/>
          </a:xfrm>
          <a:prstGeom prst="roundRect">
            <a:avLst>
              <a:gd name="adj" fmla="val 0"/>
            </a:avLst>
          </a:prstGeom>
          <a:solidFill>
            <a:schemeClr val="accent4">
              <a:alpha val="74645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47" dirty="0">
              <a:solidFill>
                <a:srgbClr val="00B0F0"/>
              </a:solidFill>
            </a:endParaRPr>
          </a:p>
        </p:txBody>
      </p:sp>
      <p:pic>
        <p:nvPicPr>
          <p:cNvPr id="4" name="Picture 3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C6C47457-E128-A579-B383-7B6F0530FC7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40676" y="11707218"/>
            <a:ext cx="4008950" cy="885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391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</p:sldLayoutIdLst>
  <p:txStyles>
    <p:titleStyle>
      <a:lvl1pPr algn="l" defTabSz="91441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5" indent="-228605" algn="l" defTabSz="91441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14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23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1" kern="1200">
          <a:solidFill>
            <a:schemeClr val="tx1"/>
          </a:solidFill>
          <a:latin typeface="+mn-lt"/>
          <a:ea typeface="+mn-ea"/>
          <a:cs typeface="+mn-cs"/>
        </a:defRPr>
      </a:lvl3pPr>
      <a:lvl4pPr marL="1600232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41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51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60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69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78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9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8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8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7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46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55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64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74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6A90521-9B2B-0423-453F-CDA5147D8C16}"/>
              </a:ext>
            </a:extLst>
          </p:cNvPr>
          <p:cNvSpPr/>
          <p:nvPr userDrawn="1"/>
        </p:nvSpPr>
        <p:spPr>
          <a:xfrm>
            <a:off x="5592251" y="631344"/>
            <a:ext cx="4008949" cy="12170257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47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CA84866-1900-DB33-D8E8-9A54BBC6FC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9599" b="3663"/>
          <a:stretch/>
        </p:blipFill>
        <p:spPr>
          <a:xfrm>
            <a:off x="-22012" y="0"/>
            <a:ext cx="9623212" cy="4194528"/>
          </a:xfrm>
          <a:prstGeom prst="rect">
            <a:avLst/>
          </a:prstGeom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C2EF737-E3D8-E9CF-BB6D-D1B059044334}"/>
              </a:ext>
            </a:extLst>
          </p:cNvPr>
          <p:cNvCxnSpPr/>
          <p:nvPr userDrawn="1"/>
        </p:nvCxnSpPr>
        <p:spPr>
          <a:xfrm>
            <a:off x="-411480" y="11612880"/>
            <a:ext cx="5852160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52C652C5-F5FC-1A3D-D10C-67C62686C414}"/>
              </a:ext>
            </a:extLst>
          </p:cNvPr>
          <p:cNvSpPr txBox="1">
            <a:spLocks/>
          </p:cNvSpPr>
          <p:nvPr userDrawn="1"/>
        </p:nvSpPr>
        <p:spPr>
          <a:xfrm>
            <a:off x="391563" y="11114600"/>
            <a:ext cx="5029522" cy="543723"/>
          </a:xfrm>
          <a:prstGeom prst="rect">
            <a:avLst/>
          </a:prstGeom>
        </p:spPr>
        <p:txBody>
          <a:bodyPr/>
          <a:lstStyle>
            <a:lvl1pPr marL="0" indent="0" algn="l" defTabSz="914418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1" b="1" kern="1200">
                <a:solidFill>
                  <a:schemeClr val="accent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23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32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41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51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60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69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78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dirty="0" err="1"/>
              <a:t>www.ucd.ie</a:t>
            </a:r>
            <a:r>
              <a:rPr lang="en-GB" b="1" dirty="0"/>
              <a:t>/</a:t>
            </a:r>
            <a:r>
              <a:rPr lang="en-GB" b="1" dirty="0" err="1"/>
              <a:t>nmhs</a:t>
            </a:r>
            <a:endParaRPr lang="en-GB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E1C3767-0927-41CC-F943-57A0A5EB26BF}"/>
              </a:ext>
            </a:extLst>
          </p:cNvPr>
          <p:cNvSpPr txBox="1"/>
          <p:nvPr userDrawn="1"/>
        </p:nvSpPr>
        <p:spPr>
          <a:xfrm>
            <a:off x="4000558" y="12199698"/>
            <a:ext cx="5459966" cy="4002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1" i="1" dirty="0">
                <a:solidFill>
                  <a:schemeClr val="bg1"/>
                </a:solidFill>
              </a:rPr>
              <a:t>“Forging the future of healthcare.”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F41D8F18-1116-0045-0239-B7EA142B0B84}"/>
              </a:ext>
            </a:extLst>
          </p:cNvPr>
          <p:cNvSpPr/>
          <p:nvPr userDrawn="1"/>
        </p:nvSpPr>
        <p:spPr>
          <a:xfrm>
            <a:off x="0" y="631344"/>
            <a:ext cx="4800600" cy="4030597"/>
          </a:xfrm>
          <a:prstGeom prst="roundRect">
            <a:avLst>
              <a:gd name="adj" fmla="val 0"/>
            </a:avLst>
          </a:prstGeom>
          <a:solidFill>
            <a:schemeClr val="accent4">
              <a:alpha val="74645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47" dirty="0">
              <a:solidFill>
                <a:srgbClr val="00B0F0"/>
              </a:solidFill>
            </a:endParaRPr>
          </a:p>
        </p:txBody>
      </p:sp>
      <p:pic>
        <p:nvPicPr>
          <p:cNvPr id="4" name="Picture 3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D6588426-7242-361D-81F0-8982C5A2B02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0676" y="11707218"/>
            <a:ext cx="4008950" cy="885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198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</p:sldLayoutIdLst>
  <p:txStyles>
    <p:titleStyle>
      <a:lvl1pPr algn="l" defTabSz="91441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5" indent="-228605" algn="l" defTabSz="91441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14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23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1" kern="1200">
          <a:solidFill>
            <a:schemeClr val="tx1"/>
          </a:solidFill>
          <a:latin typeface="+mn-lt"/>
          <a:ea typeface="+mn-ea"/>
          <a:cs typeface="+mn-cs"/>
        </a:defRPr>
      </a:lvl3pPr>
      <a:lvl4pPr marL="1600232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41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51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60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69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78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9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8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8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7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46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55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64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74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095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</p:sldLayoutIdLst>
  <p:txStyles>
    <p:titleStyle>
      <a:lvl1pPr algn="l" defTabSz="91441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5" indent="-228605" algn="l" defTabSz="91441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14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23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1" kern="1200">
          <a:solidFill>
            <a:schemeClr val="tx1"/>
          </a:solidFill>
          <a:latin typeface="+mn-lt"/>
          <a:ea typeface="+mn-ea"/>
          <a:cs typeface="+mn-cs"/>
        </a:defRPr>
      </a:lvl3pPr>
      <a:lvl4pPr marL="1600232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41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51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60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69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78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9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8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8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7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46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55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64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74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98D3A9F7-B1D3-857A-DAA9-44F888B0AB0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D3155E6-0268-4293-1584-92063CC530B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22DB80CE-769D-21DE-74F0-95252D9DA34A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2B775A6-5723-1FB5-50C0-16CA88966BC5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198529A-4A21-775E-A260-E85FBC8EA1F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B2ACF25-27F5-35B6-0EB8-879E255C2C55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574B0E5-5C68-C03F-1ADC-D68ABA7FBCC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E949696-89F0-4F3E-3B4E-73D203B4DF0D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7C346BD-64DC-3922-4387-A744CBD56131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021EE41-2AA4-CB51-AB49-2DFF03B393A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5458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15846F33-5561-7EE9-2EC2-BF294E7437C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00B88BF-CDFF-00EC-5470-F15A3F346E2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EDDB2D-858D-A150-158C-E319F505AC5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554EA17-728C-B347-6177-CED41DAE9E7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42A9B83-654A-163C-6FB9-A75A59B5987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B12408A-0B53-C393-53F3-67D59937D29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7D24218-B95D-9F80-CE22-39CAFB5C3D5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1D0C11B-76CB-700D-75AC-6F61855E06E1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129840D-1F25-3D20-4B59-3CE48E10A359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2275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9F734095-D7A9-39FF-52E8-7947DDF173B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0ABCD52-B48C-6211-78AF-35881FC1C247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4BCF65-4BBD-F8CA-2A81-5AB069F1C2A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A8FB9576-7FB9-FBC2-C44D-1EDBE4362020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28DC33A-07B3-47CF-7B11-BC77372D8DC0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267FC63-E2D4-A929-8D79-A40605FA789D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212E61E-3243-7BD4-41DA-7129528F0977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D0A5485-929E-402D-2518-6FC8B283B70E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EAD2010-EA25-BB93-084C-821460B93F7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5859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C35FD941-AC24-0103-AE25-C8371DB94CF5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891E217-C653-3FFB-BBDC-40EBBA422EB1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6D6D73-1234-B7DD-DB69-FB6D2336216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27F53C3-5753-1D48-2D9F-C7581858F906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4914041-9065-79A2-4AEB-18FC16CF6632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2A81929-81F0-AB7D-3AC6-E0BE33494B02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622AD7F-1E4B-5DE0-A180-98D869B7BF84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D799202-4ACB-DDAE-3CEC-D5731EBB7CCF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CE6AC02-CBE3-5E5E-7154-E514B61A867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5794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3F82ADB4-609C-547A-5A19-3F1A39DCF562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8FF8048-2762-52B3-1C3D-2194FF3ACB7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FD9EF602-544C-73BD-C5C3-32AB4B8EA7C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75150C6-CED2-2C81-8996-2E63BB4B504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F9F19A0B-D4B4-5FC4-F2FB-B90E26A890D6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1966143-EF09-72CB-51E1-3AD7A272C9A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2565F30-5C35-54D4-81A3-4F9A6D426A82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EC97EA9-D1DC-58FB-36E8-626A7C84B9F7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1D5E0AF-DFCD-BEE5-1B1E-98F99FC0BC1B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5A748D4-B954-A20E-B5A1-18E124ECD83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EA61319-C5D2-7DC3-D74A-30FA5A00B54B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3978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D434E33A-A2F9-E94A-C851-B7B38C44DA0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91DA2A-3EFF-5D71-ED56-A7D98395CED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A82B28-925A-1BDC-82A2-5F3017878A77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30DD35D-3442-B08E-66FE-5D70673AF8DC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A11C39A-51C4-3233-8215-109B7443F5D3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75E4A63-CC82-767F-7F2C-EE32B9387731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95A195D-78A3-46AB-BE83-C5A6F1897979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831E48C-4CE7-AEAC-6A2C-35513FBD3B8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EEBA02FE-B802-F128-3E8B-54206BAA1C9D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722969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UCD Custom Colours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6D200"/>
      </a:accent1>
      <a:accent2>
        <a:srgbClr val="71BE44"/>
      </a:accent2>
      <a:accent3>
        <a:srgbClr val="009849"/>
      </a:accent3>
      <a:accent4>
        <a:srgbClr val="0089CF"/>
      </a:accent4>
      <a:accent5>
        <a:srgbClr val="004179"/>
      </a:accent5>
      <a:accent6>
        <a:srgbClr val="F0B11D"/>
      </a:accent6>
      <a:hlink>
        <a:srgbClr val="00793A"/>
      </a:hlink>
      <a:folHlink>
        <a:srgbClr val="5BA044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Custom Design">
  <a:themeElements>
    <a:clrScheme name="UCD Custom Colours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6D200"/>
      </a:accent1>
      <a:accent2>
        <a:srgbClr val="71BE44"/>
      </a:accent2>
      <a:accent3>
        <a:srgbClr val="009849"/>
      </a:accent3>
      <a:accent4>
        <a:srgbClr val="0089CF"/>
      </a:accent4>
      <a:accent5>
        <a:srgbClr val="004179"/>
      </a:accent5>
      <a:accent6>
        <a:srgbClr val="F0B11D"/>
      </a:accent6>
      <a:hlink>
        <a:srgbClr val="00793A"/>
      </a:hlink>
      <a:folHlink>
        <a:srgbClr val="5BA044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6_Custom Design">
  <a:themeElements>
    <a:clrScheme name="UCD Custom Colours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6D200"/>
      </a:accent1>
      <a:accent2>
        <a:srgbClr val="71BE44"/>
      </a:accent2>
      <a:accent3>
        <a:srgbClr val="009849"/>
      </a:accent3>
      <a:accent4>
        <a:srgbClr val="0089CF"/>
      </a:accent4>
      <a:accent5>
        <a:srgbClr val="004179"/>
      </a:accent5>
      <a:accent6>
        <a:srgbClr val="F0B11D"/>
      </a:accent6>
      <a:hlink>
        <a:srgbClr val="00793A"/>
      </a:hlink>
      <a:folHlink>
        <a:srgbClr val="5BA044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Custom Design">
  <a:themeElements>
    <a:clrScheme name="UCD Custom Colours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6D200"/>
      </a:accent1>
      <a:accent2>
        <a:srgbClr val="71BE44"/>
      </a:accent2>
      <a:accent3>
        <a:srgbClr val="009849"/>
      </a:accent3>
      <a:accent4>
        <a:srgbClr val="0089CF"/>
      </a:accent4>
      <a:accent5>
        <a:srgbClr val="004179"/>
      </a:accent5>
      <a:accent6>
        <a:srgbClr val="F0B11D"/>
      </a:accent6>
      <a:hlink>
        <a:srgbClr val="00793A"/>
      </a:hlink>
      <a:folHlink>
        <a:srgbClr val="5BA044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Custom Design">
  <a:themeElements>
    <a:clrScheme name="UCD Custom Colours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6D200"/>
      </a:accent1>
      <a:accent2>
        <a:srgbClr val="71BE44"/>
      </a:accent2>
      <a:accent3>
        <a:srgbClr val="009849"/>
      </a:accent3>
      <a:accent4>
        <a:srgbClr val="0089CF"/>
      </a:accent4>
      <a:accent5>
        <a:srgbClr val="004179"/>
      </a:accent5>
      <a:accent6>
        <a:srgbClr val="F0B11D"/>
      </a:accent6>
      <a:hlink>
        <a:srgbClr val="00793A"/>
      </a:hlink>
      <a:folHlink>
        <a:srgbClr val="5BA044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Custom Design">
  <a:themeElements>
    <a:clrScheme name="UCD Custom Colours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6D200"/>
      </a:accent1>
      <a:accent2>
        <a:srgbClr val="71BE44"/>
      </a:accent2>
      <a:accent3>
        <a:srgbClr val="009849"/>
      </a:accent3>
      <a:accent4>
        <a:srgbClr val="0089CF"/>
      </a:accent4>
      <a:accent5>
        <a:srgbClr val="004179"/>
      </a:accent5>
      <a:accent6>
        <a:srgbClr val="F0B11D"/>
      </a:accent6>
      <a:hlink>
        <a:srgbClr val="00793A"/>
      </a:hlink>
      <a:folHlink>
        <a:srgbClr val="5BA044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1077</TotalTime>
  <Words>0</Words>
  <Application>Microsoft Macintosh PowerPoint</Application>
  <PresentationFormat>A3 Paper (297x420 mm)</PresentationFormat>
  <Paragraphs>0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6</vt:i4>
      </vt:variant>
    </vt:vector>
  </HeadingPairs>
  <TitlesOfParts>
    <vt:vector size="16" baseType="lpstr">
      <vt:lpstr>Arial</vt:lpstr>
      <vt:lpstr>Avenir Book</vt:lpstr>
      <vt:lpstr>Calibri</vt:lpstr>
      <vt:lpstr>Verdana</vt:lpstr>
      <vt:lpstr>Custom Design</vt:lpstr>
      <vt:lpstr>3_Custom Design</vt:lpstr>
      <vt:lpstr>6_Custom Design</vt:lpstr>
      <vt:lpstr>1_Custom Design</vt:lpstr>
      <vt:lpstr>2_Custom Design</vt:lpstr>
      <vt:lpstr>4_Custom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Roisin Roberts</dc:creator>
  <cp:lastModifiedBy>Roisin Roberts</cp:lastModifiedBy>
  <cp:revision>28</cp:revision>
  <dcterms:created xsi:type="dcterms:W3CDTF">2023-11-16T16:10:01Z</dcterms:created>
  <dcterms:modified xsi:type="dcterms:W3CDTF">2024-06-04T12:08:52Z</dcterms:modified>
</cp:coreProperties>
</file>