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90" r:id="rId2"/>
    <p:sldMasterId id="2147483696" r:id="rId3"/>
    <p:sldMasterId id="2147483705" r:id="rId4"/>
    <p:sldMasterId id="2147483709" r:id="rId5"/>
    <p:sldMasterId id="2147483692" r:id="rId6"/>
  </p:sldMasterIdLst>
  <p:sldIdLst>
    <p:sldId id="256" r:id="rId7"/>
    <p:sldId id="257" r:id="rId8"/>
    <p:sldId id="258" r:id="rId9"/>
    <p:sldId id="259" r:id="rId10"/>
    <p:sldId id="260" r:id="rId11"/>
    <p:sldId id="261" r:id="rId12"/>
  </p:sldIdLst>
  <p:sldSz cx="9601200" cy="12801600" type="A3"/>
  <p:notesSz cx="6858000" cy="9144000"/>
  <p:defaultTextStyle>
    <a:defPPr>
      <a:defRPr lang="en-US"/>
    </a:defPPr>
    <a:lvl1pPr marL="0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17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35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52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70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87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05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22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40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33"/>
    <p:restoredTop sz="94762"/>
  </p:normalViewPr>
  <p:slideViewPr>
    <p:cSldViewPr snapToGrid="0">
      <p:cViewPr varScale="1">
        <p:scale>
          <a:sx n="52" d="100"/>
          <a:sy n="52" d="100"/>
        </p:scale>
        <p:origin x="329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theme" Target="theme/theme1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0CAFA57A-DE68-BCC3-08B4-9AEA097D1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3975" y="5942822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A0F017-45E2-F87A-2F95-2FCBD567CAE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2998" y="9226964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7F59895-F447-35D7-E22F-C55A2BB52CA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91397" y="9226963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CE5544B-4E5B-71FC-88D1-D57975CA1AE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092196" y="9226963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E040004D-C8B5-CAA9-7FC5-F0EB3027B6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8A2BF03-278F-FDCB-596B-349ADB495D0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B15644B-2E1A-6281-5713-356EB007F1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57FEADA-BD52-3EFE-2A55-E0257D220249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39785E38-B098-292F-68DA-92D0B971D08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38997" y="8159112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Full Name</a:t>
            </a:r>
            <a:br>
              <a:rPr lang="en-GB" dirty="0"/>
            </a:br>
            <a:r>
              <a:rPr lang="en-GB" dirty="0"/>
              <a:t>Title, Company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093B470-7715-735E-D884-1F65DF73B2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57900" y="9148343"/>
            <a:ext cx="3150302" cy="27617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Bio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0F233B7D-2BCF-B71C-75C3-3ABDCA1201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4790037" cy="4080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25346743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 userDrawn="1">
          <p15:clr>
            <a:srgbClr val="FBAE40"/>
          </p15:clr>
        </p15:guide>
        <p15:guide id="2" pos="302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BBE98AC-2EBA-5A9C-B960-383CB6792E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3725" y="5813286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98616E97-E249-7C2A-9B32-B1EB6FC1A5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43726" y="8993307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DEC7AB-0F67-6811-0644-BED5625F98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17823" y="7795266"/>
            <a:ext cx="2939143" cy="104190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Name</a:t>
            </a:r>
          </a:p>
          <a:p>
            <a:pPr lvl="0"/>
            <a:r>
              <a:rPr lang="en-GB" dirty="0"/>
              <a:t>Title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014E13C-C9EB-90A4-7B3F-C559CAB953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4790037" cy="59636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B955BF1D-9FC0-CE44-F365-2B654B4762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45627" y="5341262"/>
            <a:ext cx="2939143" cy="3693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Speakers: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3AE2D117-3517-6DCE-E68D-BE1C2BCB91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17822" y="10932524"/>
            <a:ext cx="2939143" cy="104190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Name</a:t>
            </a:r>
          </a:p>
          <a:p>
            <a:pPr lvl="0"/>
            <a:r>
              <a:rPr lang="en-GB" dirty="0"/>
              <a:t>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20879D6A-479B-423E-50D3-53FFAB5010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B8815D3-55F8-1EDA-B00B-80529A84E45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A4EB7B52-D3A8-5F04-4010-58C1399045D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9D9C620-6DEE-4667-03E1-D0F0FC85003D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073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A0F017-45E2-F87A-2F95-2FCBD567CAE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2998" y="9226964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47AB75E-5544-9B19-92ED-5E6F54DD5D0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93857" y="7651249"/>
            <a:ext cx="2003425" cy="20034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1C1BEFC-1828-EB03-5BF4-DE50553A182A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F754833B-8FEA-7664-1D27-607D19C8B7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0820DB73-DB9E-81CB-B6F6-16955F2308E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274476" y="9241135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C4DA0F23-E6E0-A7B1-E07B-7EB53E11ABD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92467" y="10691241"/>
            <a:ext cx="3806207" cy="11431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Bio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831383B6-E972-0D3C-2E33-C37A719F8ED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23806" y="9761909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Full Name</a:t>
            </a:r>
            <a:br>
              <a:rPr lang="en-GB" dirty="0"/>
            </a:br>
            <a:r>
              <a:rPr lang="en-GB" dirty="0"/>
              <a:t>Title, Company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77D2C4BA-031A-B763-F54E-4C9AB42C38C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EF10D09-BC8B-DCA8-4498-5ED30EC2A7E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0244CD7-6651-6C7D-C6C1-CB2C7C23D14A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A44774E-B2D0-790C-3C7C-CCDF7A9A06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4790037" cy="4080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3373349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A0F017-45E2-F87A-2F95-2FCBD567CAE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2998" y="9226964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CE5544B-4E5B-71FC-88D1-D57975CA1AE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258437" y="9233041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DA31159C-0CF1-3ADA-F59D-E321970715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1C1BEFC-1828-EB03-5BF4-DE50553A182A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98E41D99-67F4-15B9-DFAF-791E64DE5CF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93857" y="7651249"/>
            <a:ext cx="2003425" cy="20034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3572B576-D1ED-D575-8A62-A8404E941B3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92467" y="10691241"/>
            <a:ext cx="3806207" cy="11431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Bio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6E452A3-F24E-5D3C-F0CB-99BF89D4A3C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23806" y="9761909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Full Name</a:t>
            </a:r>
            <a:br>
              <a:rPr lang="en-GB" dirty="0"/>
            </a:br>
            <a:r>
              <a:rPr lang="en-GB" dirty="0"/>
              <a:t>Title, Company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07FFC9F6-C211-E7EB-9AED-29530D1FCD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C423DBBB-D522-B540-B117-BADA9CF33EE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DB4694-AEC6-457B-119B-5522307034AA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A9310FF-6D4D-8ED2-BBEE-B245DDD6C3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6763617" cy="4080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1233214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1">
            <a:extLst>
              <a:ext uri="{FF2B5EF4-FFF2-40B4-BE49-F238E27FC236}">
                <a16:creationId xmlns:a16="http://schemas.microsoft.com/office/drawing/2014/main" id="{AAD9EA5B-4641-6350-068A-9A22EE1EA09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719420" y="1833467"/>
            <a:ext cx="5881780" cy="3940235"/>
          </a:xfrm>
          <a:custGeom>
            <a:avLst/>
            <a:gdLst>
              <a:gd name="connsiteX0" fmla="*/ 0 w 2611438"/>
              <a:gd name="connsiteY0" fmla="*/ 0 h 2168525"/>
              <a:gd name="connsiteX1" fmla="*/ 2611438 w 2611438"/>
              <a:gd name="connsiteY1" fmla="*/ 0 h 2168525"/>
              <a:gd name="connsiteX2" fmla="*/ 2611438 w 2611438"/>
              <a:gd name="connsiteY2" fmla="*/ 2168525 h 2168525"/>
              <a:gd name="connsiteX3" fmla="*/ 0 w 2611438"/>
              <a:gd name="connsiteY3" fmla="*/ 2168525 h 2168525"/>
              <a:gd name="connsiteX4" fmla="*/ 0 w 2611438"/>
              <a:gd name="connsiteY4" fmla="*/ 0 h 2168525"/>
              <a:gd name="connsiteX0" fmla="*/ 0 w 2663690"/>
              <a:gd name="connsiteY0" fmla="*/ 0 h 3762193"/>
              <a:gd name="connsiteX1" fmla="*/ 2611438 w 2663690"/>
              <a:gd name="connsiteY1" fmla="*/ 0 h 3762193"/>
              <a:gd name="connsiteX2" fmla="*/ 2663690 w 2663690"/>
              <a:gd name="connsiteY2" fmla="*/ 3762193 h 3762193"/>
              <a:gd name="connsiteX3" fmla="*/ 0 w 2663690"/>
              <a:gd name="connsiteY3" fmla="*/ 2168525 h 3762193"/>
              <a:gd name="connsiteX4" fmla="*/ 0 w 2663690"/>
              <a:gd name="connsiteY4" fmla="*/ 0 h 3762193"/>
              <a:gd name="connsiteX0" fmla="*/ 0 w 2663690"/>
              <a:gd name="connsiteY0" fmla="*/ 0 h 3762193"/>
              <a:gd name="connsiteX1" fmla="*/ 2611438 w 2663690"/>
              <a:gd name="connsiteY1" fmla="*/ 0 h 3762193"/>
              <a:gd name="connsiteX2" fmla="*/ 2663690 w 2663690"/>
              <a:gd name="connsiteY2" fmla="*/ 3762193 h 3762193"/>
              <a:gd name="connsiteX3" fmla="*/ 0 w 2663690"/>
              <a:gd name="connsiteY3" fmla="*/ 0 h 3762193"/>
              <a:gd name="connsiteX0" fmla="*/ 0 w 2663690"/>
              <a:gd name="connsiteY0" fmla="*/ 2142309 h 5904502"/>
              <a:gd name="connsiteX1" fmla="*/ 2506935 w 2663690"/>
              <a:gd name="connsiteY1" fmla="*/ 0 h 5904502"/>
              <a:gd name="connsiteX2" fmla="*/ 2663690 w 2663690"/>
              <a:gd name="connsiteY2" fmla="*/ 5904502 h 5904502"/>
              <a:gd name="connsiteX3" fmla="*/ 0 w 2663690"/>
              <a:gd name="connsiteY3" fmla="*/ 2142309 h 5904502"/>
              <a:gd name="connsiteX0" fmla="*/ 0 w 3238456"/>
              <a:gd name="connsiteY0" fmla="*/ 3187338 h 5904502"/>
              <a:gd name="connsiteX1" fmla="*/ 3081701 w 3238456"/>
              <a:gd name="connsiteY1" fmla="*/ 0 h 5904502"/>
              <a:gd name="connsiteX2" fmla="*/ 3238456 w 3238456"/>
              <a:gd name="connsiteY2" fmla="*/ 5904502 h 5904502"/>
              <a:gd name="connsiteX3" fmla="*/ 0 w 3238456"/>
              <a:gd name="connsiteY3" fmla="*/ 3187338 h 5904502"/>
              <a:gd name="connsiteX0" fmla="*/ 0 w 6026812"/>
              <a:gd name="connsiteY0" fmla="*/ 1979427 h 5904502"/>
              <a:gd name="connsiteX1" fmla="*/ 5870057 w 6026812"/>
              <a:gd name="connsiteY1" fmla="*/ 0 h 5904502"/>
              <a:gd name="connsiteX2" fmla="*/ 6026812 w 6026812"/>
              <a:gd name="connsiteY2" fmla="*/ 5904502 h 5904502"/>
              <a:gd name="connsiteX3" fmla="*/ 0 w 6026812"/>
              <a:gd name="connsiteY3" fmla="*/ 1979427 h 5904502"/>
              <a:gd name="connsiteX0" fmla="*/ 0 w 5870057"/>
              <a:gd name="connsiteY0" fmla="*/ 1979427 h 3940235"/>
              <a:gd name="connsiteX1" fmla="*/ 5870057 w 5870057"/>
              <a:gd name="connsiteY1" fmla="*/ 0 h 3940235"/>
              <a:gd name="connsiteX2" fmla="*/ 5868768 w 5870057"/>
              <a:gd name="connsiteY2" fmla="*/ 3940235 h 3940235"/>
              <a:gd name="connsiteX3" fmla="*/ 0 w 5870057"/>
              <a:gd name="connsiteY3" fmla="*/ 1979427 h 3940235"/>
              <a:gd name="connsiteX0" fmla="*/ 0 w 5881780"/>
              <a:gd name="connsiteY0" fmla="*/ 1973565 h 3940235"/>
              <a:gd name="connsiteX1" fmla="*/ 5881780 w 5881780"/>
              <a:gd name="connsiteY1" fmla="*/ 0 h 3940235"/>
              <a:gd name="connsiteX2" fmla="*/ 5880491 w 5881780"/>
              <a:gd name="connsiteY2" fmla="*/ 3940235 h 3940235"/>
              <a:gd name="connsiteX3" fmla="*/ 0 w 5881780"/>
              <a:gd name="connsiteY3" fmla="*/ 1973565 h 394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1780" h="3940235">
                <a:moveTo>
                  <a:pt x="0" y="1973565"/>
                </a:moveTo>
                <a:lnTo>
                  <a:pt x="5881780" y="0"/>
                </a:lnTo>
                <a:cubicBezTo>
                  <a:pt x="5881350" y="1313412"/>
                  <a:pt x="5880921" y="2626823"/>
                  <a:pt x="5880491" y="3940235"/>
                </a:cubicBezTo>
                <a:lnTo>
                  <a:pt x="0" y="1973565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0CAFA57A-DE68-BCC3-08B4-9AEA097D1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3975" y="5942822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A0F017-45E2-F87A-2F95-2FCBD567CAE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2998" y="9226964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7F59895-F447-35D7-E22F-C55A2BB52CA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91397" y="9226963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CE5544B-4E5B-71FC-88D1-D57975CA1AE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092196" y="9226963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B15644B-2E1A-6281-5713-356EB007F1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39785E38-B098-292F-68DA-92D0B971D08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38997" y="8159112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Full Name</a:t>
            </a:r>
            <a:br>
              <a:rPr lang="en-GB" dirty="0"/>
            </a:br>
            <a:r>
              <a:rPr lang="en-GB" dirty="0"/>
              <a:t>Title, Company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2C55E6E0-841C-992B-4CBF-A9596EDF74A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684575E-EB8A-6FDB-151B-4FC473826DC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DFFF9E-DEBF-4859-543A-ED9038DF170F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A62DC3B-973B-702D-6860-02CC1BB82D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4790037" cy="4080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0CB4D70-0D14-F2BB-864A-6DAA4187841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57900" y="9148343"/>
            <a:ext cx="3150302" cy="27617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Bio</a:t>
            </a:r>
          </a:p>
        </p:txBody>
      </p:sp>
    </p:spTree>
    <p:extLst>
      <p:ext uri="{BB962C8B-B14F-4D97-AF65-F5344CB8AC3E}">
        <p14:creationId xmlns:p14="http://schemas.microsoft.com/office/powerpoint/2010/main" val="2871622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014E13C-C9EB-90A4-7B3F-C559CAB953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4790037" cy="59636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20879D6A-479B-423E-50D3-53FFAB5010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sp>
        <p:nvSpPr>
          <p:cNvPr id="2" name="Picture Placeholder 21">
            <a:extLst>
              <a:ext uri="{FF2B5EF4-FFF2-40B4-BE49-F238E27FC236}">
                <a16:creationId xmlns:a16="http://schemas.microsoft.com/office/drawing/2014/main" id="{5529288A-89B9-82F3-59E2-170A1DC3B9F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719420" y="1833467"/>
            <a:ext cx="5881780" cy="3940235"/>
          </a:xfrm>
          <a:custGeom>
            <a:avLst/>
            <a:gdLst>
              <a:gd name="connsiteX0" fmla="*/ 0 w 2611438"/>
              <a:gd name="connsiteY0" fmla="*/ 0 h 2168525"/>
              <a:gd name="connsiteX1" fmla="*/ 2611438 w 2611438"/>
              <a:gd name="connsiteY1" fmla="*/ 0 h 2168525"/>
              <a:gd name="connsiteX2" fmla="*/ 2611438 w 2611438"/>
              <a:gd name="connsiteY2" fmla="*/ 2168525 h 2168525"/>
              <a:gd name="connsiteX3" fmla="*/ 0 w 2611438"/>
              <a:gd name="connsiteY3" fmla="*/ 2168525 h 2168525"/>
              <a:gd name="connsiteX4" fmla="*/ 0 w 2611438"/>
              <a:gd name="connsiteY4" fmla="*/ 0 h 2168525"/>
              <a:gd name="connsiteX0" fmla="*/ 0 w 2663690"/>
              <a:gd name="connsiteY0" fmla="*/ 0 h 3762193"/>
              <a:gd name="connsiteX1" fmla="*/ 2611438 w 2663690"/>
              <a:gd name="connsiteY1" fmla="*/ 0 h 3762193"/>
              <a:gd name="connsiteX2" fmla="*/ 2663690 w 2663690"/>
              <a:gd name="connsiteY2" fmla="*/ 3762193 h 3762193"/>
              <a:gd name="connsiteX3" fmla="*/ 0 w 2663690"/>
              <a:gd name="connsiteY3" fmla="*/ 2168525 h 3762193"/>
              <a:gd name="connsiteX4" fmla="*/ 0 w 2663690"/>
              <a:gd name="connsiteY4" fmla="*/ 0 h 3762193"/>
              <a:gd name="connsiteX0" fmla="*/ 0 w 2663690"/>
              <a:gd name="connsiteY0" fmla="*/ 0 h 3762193"/>
              <a:gd name="connsiteX1" fmla="*/ 2611438 w 2663690"/>
              <a:gd name="connsiteY1" fmla="*/ 0 h 3762193"/>
              <a:gd name="connsiteX2" fmla="*/ 2663690 w 2663690"/>
              <a:gd name="connsiteY2" fmla="*/ 3762193 h 3762193"/>
              <a:gd name="connsiteX3" fmla="*/ 0 w 2663690"/>
              <a:gd name="connsiteY3" fmla="*/ 0 h 3762193"/>
              <a:gd name="connsiteX0" fmla="*/ 0 w 2663690"/>
              <a:gd name="connsiteY0" fmla="*/ 2142309 h 5904502"/>
              <a:gd name="connsiteX1" fmla="*/ 2506935 w 2663690"/>
              <a:gd name="connsiteY1" fmla="*/ 0 h 5904502"/>
              <a:gd name="connsiteX2" fmla="*/ 2663690 w 2663690"/>
              <a:gd name="connsiteY2" fmla="*/ 5904502 h 5904502"/>
              <a:gd name="connsiteX3" fmla="*/ 0 w 2663690"/>
              <a:gd name="connsiteY3" fmla="*/ 2142309 h 5904502"/>
              <a:gd name="connsiteX0" fmla="*/ 0 w 3238456"/>
              <a:gd name="connsiteY0" fmla="*/ 3187338 h 5904502"/>
              <a:gd name="connsiteX1" fmla="*/ 3081701 w 3238456"/>
              <a:gd name="connsiteY1" fmla="*/ 0 h 5904502"/>
              <a:gd name="connsiteX2" fmla="*/ 3238456 w 3238456"/>
              <a:gd name="connsiteY2" fmla="*/ 5904502 h 5904502"/>
              <a:gd name="connsiteX3" fmla="*/ 0 w 3238456"/>
              <a:gd name="connsiteY3" fmla="*/ 3187338 h 5904502"/>
              <a:gd name="connsiteX0" fmla="*/ 0 w 6026812"/>
              <a:gd name="connsiteY0" fmla="*/ 1979427 h 5904502"/>
              <a:gd name="connsiteX1" fmla="*/ 5870057 w 6026812"/>
              <a:gd name="connsiteY1" fmla="*/ 0 h 5904502"/>
              <a:gd name="connsiteX2" fmla="*/ 6026812 w 6026812"/>
              <a:gd name="connsiteY2" fmla="*/ 5904502 h 5904502"/>
              <a:gd name="connsiteX3" fmla="*/ 0 w 6026812"/>
              <a:gd name="connsiteY3" fmla="*/ 1979427 h 5904502"/>
              <a:gd name="connsiteX0" fmla="*/ 0 w 5870057"/>
              <a:gd name="connsiteY0" fmla="*/ 1979427 h 3940235"/>
              <a:gd name="connsiteX1" fmla="*/ 5870057 w 5870057"/>
              <a:gd name="connsiteY1" fmla="*/ 0 h 3940235"/>
              <a:gd name="connsiteX2" fmla="*/ 5868768 w 5870057"/>
              <a:gd name="connsiteY2" fmla="*/ 3940235 h 3940235"/>
              <a:gd name="connsiteX3" fmla="*/ 0 w 5870057"/>
              <a:gd name="connsiteY3" fmla="*/ 1979427 h 3940235"/>
              <a:gd name="connsiteX0" fmla="*/ 0 w 5881780"/>
              <a:gd name="connsiteY0" fmla="*/ 1973565 h 3940235"/>
              <a:gd name="connsiteX1" fmla="*/ 5881780 w 5881780"/>
              <a:gd name="connsiteY1" fmla="*/ 0 h 3940235"/>
              <a:gd name="connsiteX2" fmla="*/ 5880491 w 5881780"/>
              <a:gd name="connsiteY2" fmla="*/ 3940235 h 3940235"/>
              <a:gd name="connsiteX3" fmla="*/ 0 w 5881780"/>
              <a:gd name="connsiteY3" fmla="*/ 1973565 h 394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1780" h="3940235">
                <a:moveTo>
                  <a:pt x="0" y="1973565"/>
                </a:moveTo>
                <a:lnTo>
                  <a:pt x="5881780" y="0"/>
                </a:lnTo>
                <a:cubicBezTo>
                  <a:pt x="5881350" y="1313412"/>
                  <a:pt x="5880921" y="2626823"/>
                  <a:pt x="5880491" y="3940235"/>
                </a:cubicBezTo>
                <a:lnTo>
                  <a:pt x="0" y="1973565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38C5316-7A87-E37D-F183-E6F4258C34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89CBFA8E-701D-9138-BE01-BD11CB281AE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566F9F-4C99-7C66-AF91-D3370F491BA2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4F4DD2A-CEB0-A557-5717-127DB03E91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3725" y="5813286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C2042356-BC07-5D33-38FC-E2FD6540DF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43726" y="8993307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DAA7834-F0F3-B050-FF50-A2BAE63371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17823" y="7795266"/>
            <a:ext cx="2939143" cy="104190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Name</a:t>
            </a:r>
          </a:p>
          <a:p>
            <a:pPr lvl="0"/>
            <a:r>
              <a:rPr lang="en-GB" dirty="0"/>
              <a:t>Title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49EF6DE-5540-B921-A9EB-0AADB005BC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45627" y="5341262"/>
            <a:ext cx="2939143" cy="3693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Speakers: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A27E9569-E2D5-E5C0-3D89-AFC50074EC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17822" y="10932524"/>
            <a:ext cx="2939143" cy="104190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Name</a:t>
            </a:r>
          </a:p>
          <a:p>
            <a:pPr lvl="0"/>
            <a:r>
              <a:rPr lang="en-GB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204570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8B2418F6-BA49-CDD0-81C3-44DB6BAD36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2706" y="1063630"/>
            <a:ext cx="4093349" cy="27116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0CAFA57A-DE68-BCC3-08B4-9AEA097D1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6469" y="8955968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AF7318D5-D180-BD16-D6D9-6552875F546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30685" y="6011056"/>
            <a:ext cx="3266038" cy="57269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marL="0" marR="0" lvl="0" indent="0" algn="l" defTabSz="91441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Body Text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746AB50-34D5-D56C-CCBA-51A4C7270B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706" y="3876636"/>
            <a:ext cx="4093349" cy="70262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EBA39CE-C9A3-9356-1D6F-CD016D4578C4}"/>
              </a:ext>
            </a:extLst>
          </p:cNvPr>
          <p:cNvCxnSpPr/>
          <p:nvPr userDrawn="1"/>
        </p:nvCxnSpPr>
        <p:spPr>
          <a:xfrm>
            <a:off x="256835" y="3775240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8AF8763-8475-1AF3-6E93-9F0EE192356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568702" y="8955968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Full Name</a:t>
            </a:r>
            <a:br>
              <a:rPr lang="en-GB" dirty="0"/>
            </a:br>
            <a:r>
              <a:rPr lang="en-GB" dirty="0"/>
              <a:t>Title, Company</a:t>
            </a:r>
          </a:p>
        </p:txBody>
      </p:sp>
      <p:sp>
        <p:nvSpPr>
          <p:cNvPr id="5" name="Picture Placeholder 21">
            <a:extLst>
              <a:ext uri="{FF2B5EF4-FFF2-40B4-BE49-F238E27FC236}">
                <a16:creationId xmlns:a16="http://schemas.microsoft.com/office/drawing/2014/main" id="{2F9651A5-8EAE-0725-1009-155C54051B1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719420" y="1833467"/>
            <a:ext cx="5881780" cy="3940235"/>
          </a:xfrm>
          <a:custGeom>
            <a:avLst/>
            <a:gdLst>
              <a:gd name="connsiteX0" fmla="*/ 0 w 2611438"/>
              <a:gd name="connsiteY0" fmla="*/ 0 h 2168525"/>
              <a:gd name="connsiteX1" fmla="*/ 2611438 w 2611438"/>
              <a:gd name="connsiteY1" fmla="*/ 0 h 2168525"/>
              <a:gd name="connsiteX2" fmla="*/ 2611438 w 2611438"/>
              <a:gd name="connsiteY2" fmla="*/ 2168525 h 2168525"/>
              <a:gd name="connsiteX3" fmla="*/ 0 w 2611438"/>
              <a:gd name="connsiteY3" fmla="*/ 2168525 h 2168525"/>
              <a:gd name="connsiteX4" fmla="*/ 0 w 2611438"/>
              <a:gd name="connsiteY4" fmla="*/ 0 h 2168525"/>
              <a:gd name="connsiteX0" fmla="*/ 0 w 2663690"/>
              <a:gd name="connsiteY0" fmla="*/ 0 h 3762193"/>
              <a:gd name="connsiteX1" fmla="*/ 2611438 w 2663690"/>
              <a:gd name="connsiteY1" fmla="*/ 0 h 3762193"/>
              <a:gd name="connsiteX2" fmla="*/ 2663690 w 2663690"/>
              <a:gd name="connsiteY2" fmla="*/ 3762193 h 3762193"/>
              <a:gd name="connsiteX3" fmla="*/ 0 w 2663690"/>
              <a:gd name="connsiteY3" fmla="*/ 2168525 h 3762193"/>
              <a:gd name="connsiteX4" fmla="*/ 0 w 2663690"/>
              <a:gd name="connsiteY4" fmla="*/ 0 h 3762193"/>
              <a:gd name="connsiteX0" fmla="*/ 0 w 2663690"/>
              <a:gd name="connsiteY0" fmla="*/ 0 h 3762193"/>
              <a:gd name="connsiteX1" fmla="*/ 2611438 w 2663690"/>
              <a:gd name="connsiteY1" fmla="*/ 0 h 3762193"/>
              <a:gd name="connsiteX2" fmla="*/ 2663690 w 2663690"/>
              <a:gd name="connsiteY2" fmla="*/ 3762193 h 3762193"/>
              <a:gd name="connsiteX3" fmla="*/ 0 w 2663690"/>
              <a:gd name="connsiteY3" fmla="*/ 0 h 3762193"/>
              <a:gd name="connsiteX0" fmla="*/ 0 w 2663690"/>
              <a:gd name="connsiteY0" fmla="*/ 2142309 h 5904502"/>
              <a:gd name="connsiteX1" fmla="*/ 2506935 w 2663690"/>
              <a:gd name="connsiteY1" fmla="*/ 0 h 5904502"/>
              <a:gd name="connsiteX2" fmla="*/ 2663690 w 2663690"/>
              <a:gd name="connsiteY2" fmla="*/ 5904502 h 5904502"/>
              <a:gd name="connsiteX3" fmla="*/ 0 w 2663690"/>
              <a:gd name="connsiteY3" fmla="*/ 2142309 h 5904502"/>
              <a:gd name="connsiteX0" fmla="*/ 0 w 3238456"/>
              <a:gd name="connsiteY0" fmla="*/ 3187338 h 5904502"/>
              <a:gd name="connsiteX1" fmla="*/ 3081701 w 3238456"/>
              <a:gd name="connsiteY1" fmla="*/ 0 h 5904502"/>
              <a:gd name="connsiteX2" fmla="*/ 3238456 w 3238456"/>
              <a:gd name="connsiteY2" fmla="*/ 5904502 h 5904502"/>
              <a:gd name="connsiteX3" fmla="*/ 0 w 3238456"/>
              <a:gd name="connsiteY3" fmla="*/ 3187338 h 5904502"/>
              <a:gd name="connsiteX0" fmla="*/ 0 w 6026812"/>
              <a:gd name="connsiteY0" fmla="*/ 1979427 h 5904502"/>
              <a:gd name="connsiteX1" fmla="*/ 5870057 w 6026812"/>
              <a:gd name="connsiteY1" fmla="*/ 0 h 5904502"/>
              <a:gd name="connsiteX2" fmla="*/ 6026812 w 6026812"/>
              <a:gd name="connsiteY2" fmla="*/ 5904502 h 5904502"/>
              <a:gd name="connsiteX3" fmla="*/ 0 w 6026812"/>
              <a:gd name="connsiteY3" fmla="*/ 1979427 h 5904502"/>
              <a:gd name="connsiteX0" fmla="*/ 0 w 5870057"/>
              <a:gd name="connsiteY0" fmla="*/ 1979427 h 3940235"/>
              <a:gd name="connsiteX1" fmla="*/ 5870057 w 5870057"/>
              <a:gd name="connsiteY1" fmla="*/ 0 h 3940235"/>
              <a:gd name="connsiteX2" fmla="*/ 5868768 w 5870057"/>
              <a:gd name="connsiteY2" fmla="*/ 3940235 h 3940235"/>
              <a:gd name="connsiteX3" fmla="*/ 0 w 5870057"/>
              <a:gd name="connsiteY3" fmla="*/ 1979427 h 3940235"/>
              <a:gd name="connsiteX0" fmla="*/ 0 w 5881780"/>
              <a:gd name="connsiteY0" fmla="*/ 1973565 h 3940235"/>
              <a:gd name="connsiteX1" fmla="*/ 5881780 w 5881780"/>
              <a:gd name="connsiteY1" fmla="*/ 0 h 3940235"/>
              <a:gd name="connsiteX2" fmla="*/ 5880491 w 5881780"/>
              <a:gd name="connsiteY2" fmla="*/ 3940235 h 3940235"/>
              <a:gd name="connsiteX3" fmla="*/ 0 w 5881780"/>
              <a:gd name="connsiteY3" fmla="*/ 1973565 h 394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1780" h="3940235">
                <a:moveTo>
                  <a:pt x="0" y="1973565"/>
                </a:moveTo>
                <a:lnTo>
                  <a:pt x="5881780" y="0"/>
                </a:lnTo>
                <a:cubicBezTo>
                  <a:pt x="5881350" y="1313412"/>
                  <a:pt x="5880921" y="2626823"/>
                  <a:pt x="5880491" y="3940235"/>
                </a:cubicBezTo>
                <a:lnTo>
                  <a:pt x="0" y="1973565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8E6C27D-98D0-4063-2849-453BEE44AC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6835" y="5515118"/>
            <a:ext cx="5055393" cy="3166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A375E3B-C4AA-0C46-F560-C2796769A9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6835" y="4812491"/>
            <a:ext cx="5029522" cy="7026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43309DB-AECD-DCCD-46B0-41B38ED5E6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68702" y="9796525"/>
            <a:ext cx="2743526" cy="12151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Bio</a:t>
            </a:r>
          </a:p>
        </p:txBody>
      </p:sp>
    </p:spTree>
    <p:extLst>
      <p:ext uri="{BB962C8B-B14F-4D97-AF65-F5344CB8AC3E}">
        <p14:creationId xmlns:p14="http://schemas.microsoft.com/office/powerpoint/2010/main" val="2457834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0CAFA57A-DE68-BCC3-08B4-9AEA097D1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1562" y="9226964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B15644B-2E1A-6281-5713-356EB007F1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39785E38-B098-292F-68DA-92D0B971D08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561639" y="9337049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Full Name</a:t>
            </a:r>
            <a:br>
              <a:rPr lang="en-GB" dirty="0"/>
            </a:br>
            <a:r>
              <a:rPr lang="en-GB" dirty="0"/>
              <a:t>Title, Company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C54614CD-E029-C1AB-A35F-BEB1046B30B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61639" y="10159145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Bio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B0EE9C1-A207-072D-1C2C-510D1884191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868270" y="9049970"/>
            <a:ext cx="3518795" cy="26772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7D6B5D2-7AC4-7F6C-E83B-47B3B6FB08A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756B5623-1B78-6A90-9CCD-58831B38A87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DA939D0-C4BB-7A96-A651-26621F7182BF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D36A223-FDE6-C6CD-406B-30253AC2D6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4790037" cy="4080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3" name="Picture Placeholder 21">
            <a:extLst>
              <a:ext uri="{FF2B5EF4-FFF2-40B4-BE49-F238E27FC236}">
                <a16:creationId xmlns:a16="http://schemas.microsoft.com/office/drawing/2014/main" id="{6C5AA896-6E7E-BD3E-CB9C-ED1F2D3C81C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572000" y="1455323"/>
            <a:ext cx="7944271" cy="7289577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29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991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A90521-9B2B-0423-453F-CDA5147D8C16}"/>
              </a:ext>
            </a:extLst>
          </p:cNvPr>
          <p:cNvSpPr/>
          <p:nvPr userDrawn="1"/>
        </p:nvSpPr>
        <p:spPr>
          <a:xfrm>
            <a:off x="5592251" y="2068646"/>
            <a:ext cx="4008949" cy="1073295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C2EF737-E3D8-E9CF-BB6D-D1B059044334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2C652C5-F5FC-1A3D-D10C-67C62686C414}"/>
              </a:ext>
            </a:extLst>
          </p:cNvPr>
          <p:cNvSpPr txBox="1">
            <a:spLocks/>
          </p:cNvSpPr>
          <p:nvPr userDrawn="1"/>
        </p:nvSpPr>
        <p:spPr>
          <a:xfrm>
            <a:off x="391563" y="11114600"/>
            <a:ext cx="5029522" cy="543723"/>
          </a:xfrm>
          <a:prstGeom prst="rect">
            <a:avLst/>
          </a:prstGeom>
        </p:spPr>
        <p:txBody>
          <a:bodyPr/>
          <a:lstStyle>
            <a:lvl1pPr marL="0" indent="0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1" b="1" kern="120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5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6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/>
              <a:t>www.ucd.ie</a:t>
            </a:r>
            <a:r>
              <a:rPr lang="en-GB" b="1" dirty="0"/>
              <a:t>/</a:t>
            </a:r>
            <a:r>
              <a:rPr lang="en-GB" b="1" dirty="0" err="1"/>
              <a:t>nmhs</a:t>
            </a:r>
            <a:endParaRPr lang="en-GB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1C3767-0927-41CC-F943-57A0A5EB26BF}"/>
              </a:ext>
            </a:extLst>
          </p:cNvPr>
          <p:cNvSpPr txBox="1"/>
          <p:nvPr userDrawn="1"/>
        </p:nvSpPr>
        <p:spPr>
          <a:xfrm>
            <a:off x="4000558" y="12199698"/>
            <a:ext cx="5459966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1" i="1" dirty="0">
                <a:solidFill>
                  <a:schemeClr val="bg1"/>
                </a:solidFill>
              </a:rPr>
              <a:t>“Forging the future of healthcare.”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EB8E73-8779-D5D4-E3CF-ACA76DE480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3651" b="3651"/>
          <a:stretch/>
        </p:blipFill>
        <p:spPr>
          <a:xfrm>
            <a:off x="0" y="0"/>
            <a:ext cx="9601200" cy="5923417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45A0517-C6CD-240A-C4C8-A3C7B16BFC79}"/>
              </a:ext>
            </a:extLst>
          </p:cNvPr>
          <p:cNvSpPr/>
          <p:nvPr userDrawn="1"/>
        </p:nvSpPr>
        <p:spPr>
          <a:xfrm>
            <a:off x="0" y="631344"/>
            <a:ext cx="4800600" cy="4030597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 dirty="0">
              <a:solidFill>
                <a:srgbClr val="00B0F0"/>
              </a:solidFill>
            </a:endParaRPr>
          </a:p>
        </p:txBody>
      </p:sp>
      <p:pic>
        <p:nvPicPr>
          <p:cNvPr id="7" name="Picture 6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15831657-2B4B-BFEC-60C3-D91CB4A933D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0676" y="11707218"/>
            <a:ext cx="4008950" cy="88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30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48" r:id="rId2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715D856-7EEF-E0EF-9F95-A0FE211F2F25}"/>
              </a:ext>
            </a:extLst>
          </p:cNvPr>
          <p:cNvSpPr/>
          <p:nvPr userDrawn="1"/>
        </p:nvSpPr>
        <p:spPr>
          <a:xfrm>
            <a:off x="5669464" y="3792752"/>
            <a:ext cx="6708415" cy="6708415"/>
          </a:xfrm>
          <a:prstGeom prst="ellipse">
            <a:avLst/>
          </a:prstGeom>
          <a:solidFill>
            <a:schemeClr val="accent4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26E3AC6-0F0A-3AA5-7C32-4572090E6DFB}"/>
              </a:ext>
            </a:extLst>
          </p:cNvPr>
          <p:cNvSpPr/>
          <p:nvPr userDrawn="1"/>
        </p:nvSpPr>
        <p:spPr>
          <a:xfrm>
            <a:off x="4481722" y="7016222"/>
            <a:ext cx="9646179" cy="964617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CF8BB20-4D31-8B22-B1E1-CC7827B225CE}"/>
              </a:ext>
            </a:extLst>
          </p:cNvPr>
          <p:cNvSpPr/>
          <p:nvPr userDrawn="1"/>
        </p:nvSpPr>
        <p:spPr>
          <a:xfrm>
            <a:off x="-2" y="726899"/>
            <a:ext cx="8479442" cy="1730479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 w="60325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>
              <a:solidFill>
                <a:srgbClr val="00B0F0"/>
              </a:solidFill>
            </a:endParaRP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A41E521-A798-C613-4F08-301B10C900B8}"/>
              </a:ext>
            </a:extLst>
          </p:cNvPr>
          <p:cNvSpPr txBox="1">
            <a:spLocks/>
          </p:cNvSpPr>
          <p:nvPr userDrawn="1"/>
        </p:nvSpPr>
        <p:spPr>
          <a:xfrm>
            <a:off x="391563" y="11114600"/>
            <a:ext cx="5029522" cy="543723"/>
          </a:xfrm>
          <a:prstGeom prst="rect">
            <a:avLst/>
          </a:prstGeom>
        </p:spPr>
        <p:txBody>
          <a:bodyPr/>
          <a:lstStyle>
            <a:lvl1pPr marL="0" indent="0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1" b="1" kern="120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5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6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/>
              <a:t>www.ucd.ie</a:t>
            </a:r>
            <a:r>
              <a:rPr lang="en-GB" b="1" dirty="0"/>
              <a:t>/</a:t>
            </a:r>
            <a:r>
              <a:rPr lang="en-GB" b="1" dirty="0" err="1"/>
              <a:t>nmhs</a:t>
            </a:r>
            <a:endParaRPr lang="en-GB" b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127BFE-FC4E-DF1D-DDDD-254DFA3DDCF8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8F87659-A32F-19A7-1D72-D83983FE3DFB}"/>
              </a:ext>
            </a:extLst>
          </p:cNvPr>
          <p:cNvSpPr txBox="1"/>
          <p:nvPr userDrawn="1"/>
        </p:nvSpPr>
        <p:spPr>
          <a:xfrm>
            <a:off x="4000558" y="12199698"/>
            <a:ext cx="5459966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1" i="1" dirty="0">
                <a:solidFill>
                  <a:schemeClr val="bg1"/>
                </a:solidFill>
              </a:rPr>
              <a:t>“Forging the future of healthcare.”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1F8856-07C8-01BA-EBFA-2FC571663E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3416" b="3416"/>
          <a:stretch/>
        </p:blipFill>
        <p:spPr>
          <a:xfrm>
            <a:off x="0" y="0"/>
            <a:ext cx="9601200" cy="5923417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E8C6706-7A00-E697-0319-BAC9A1F3AF7B}"/>
              </a:ext>
            </a:extLst>
          </p:cNvPr>
          <p:cNvSpPr/>
          <p:nvPr userDrawn="1"/>
        </p:nvSpPr>
        <p:spPr>
          <a:xfrm>
            <a:off x="0" y="631344"/>
            <a:ext cx="4800600" cy="4030597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 dirty="0">
              <a:solidFill>
                <a:srgbClr val="00B0F0"/>
              </a:solidFill>
            </a:endParaRPr>
          </a:p>
        </p:txBody>
      </p:sp>
      <p:pic>
        <p:nvPicPr>
          <p:cNvPr id="8" name="Picture 7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EC0ABFFB-4A31-9150-38EB-8F9EB02DF5A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0676" y="11707218"/>
            <a:ext cx="4008950" cy="88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9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E170D50-405A-15FB-82EA-59D8822B0587}"/>
              </a:ext>
            </a:extLst>
          </p:cNvPr>
          <p:cNvSpPr/>
          <p:nvPr userDrawn="1"/>
        </p:nvSpPr>
        <p:spPr>
          <a:xfrm>
            <a:off x="7681515" y="4515435"/>
            <a:ext cx="1919685" cy="4030597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 dirty="0">
              <a:solidFill>
                <a:srgbClr val="00B0F0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26E3AC6-0F0A-3AA5-7C32-4572090E6DFB}"/>
              </a:ext>
            </a:extLst>
          </p:cNvPr>
          <p:cNvSpPr/>
          <p:nvPr userDrawn="1"/>
        </p:nvSpPr>
        <p:spPr>
          <a:xfrm>
            <a:off x="4481722" y="7016222"/>
            <a:ext cx="9646179" cy="964617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A41E521-A798-C613-4F08-301B10C900B8}"/>
              </a:ext>
            </a:extLst>
          </p:cNvPr>
          <p:cNvSpPr txBox="1">
            <a:spLocks/>
          </p:cNvSpPr>
          <p:nvPr userDrawn="1"/>
        </p:nvSpPr>
        <p:spPr>
          <a:xfrm>
            <a:off x="391563" y="11114600"/>
            <a:ext cx="5029522" cy="543723"/>
          </a:xfrm>
          <a:prstGeom prst="rect">
            <a:avLst/>
          </a:prstGeom>
        </p:spPr>
        <p:txBody>
          <a:bodyPr/>
          <a:lstStyle>
            <a:lvl1pPr marL="0" indent="0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1" b="1" kern="120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5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6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/>
              <a:t>www.ucd.ie</a:t>
            </a:r>
            <a:r>
              <a:rPr lang="en-GB" b="1" dirty="0"/>
              <a:t>/</a:t>
            </a:r>
            <a:r>
              <a:rPr lang="en-GB" b="1" dirty="0" err="1"/>
              <a:t>nmhs</a:t>
            </a:r>
            <a:endParaRPr lang="en-GB" b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127BFE-FC4E-DF1D-DDDD-254DFA3DDCF8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8F87659-A32F-19A7-1D72-D83983FE3DFB}"/>
              </a:ext>
            </a:extLst>
          </p:cNvPr>
          <p:cNvSpPr txBox="1"/>
          <p:nvPr userDrawn="1"/>
        </p:nvSpPr>
        <p:spPr>
          <a:xfrm>
            <a:off x="4000558" y="12199698"/>
            <a:ext cx="5459966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1" i="1" dirty="0">
                <a:solidFill>
                  <a:schemeClr val="bg1"/>
                </a:solidFill>
              </a:rPr>
              <a:t>“Forging the future of healthcare.”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849277D-329D-5C28-7C2C-3A3BBDD87685}"/>
              </a:ext>
            </a:extLst>
          </p:cNvPr>
          <p:cNvSpPr/>
          <p:nvPr userDrawn="1"/>
        </p:nvSpPr>
        <p:spPr>
          <a:xfrm>
            <a:off x="-2" y="726899"/>
            <a:ext cx="8479442" cy="1730479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 w="60325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>
              <a:solidFill>
                <a:srgbClr val="00B0F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0DD7C2-9111-5C47-9153-8DADC75117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3416" b="3416"/>
          <a:stretch/>
        </p:blipFill>
        <p:spPr>
          <a:xfrm>
            <a:off x="0" y="0"/>
            <a:ext cx="9601200" cy="5923417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B83A4AD-3B81-F5E1-499C-D83201823A4D}"/>
              </a:ext>
            </a:extLst>
          </p:cNvPr>
          <p:cNvSpPr/>
          <p:nvPr userDrawn="1"/>
        </p:nvSpPr>
        <p:spPr>
          <a:xfrm>
            <a:off x="0" y="631344"/>
            <a:ext cx="4800600" cy="4030597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 dirty="0">
              <a:solidFill>
                <a:srgbClr val="00B0F0"/>
              </a:solidFill>
            </a:endParaRPr>
          </a:p>
        </p:txBody>
      </p:sp>
      <p:pic>
        <p:nvPicPr>
          <p:cNvPr id="3" name="Picture 2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6CB9A3C9-BED5-5C2F-B218-6933CB7528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0676" y="11707218"/>
            <a:ext cx="4008950" cy="88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59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A90521-9B2B-0423-453F-CDA5147D8C16}"/>
              </a:ext>
            </a:extLst>
          </p:cNvPr>
          <p:cNvSpPr/>
          <p:nvPr userDrawn="1"/>
        </p:nvSpPr>
        <p:spPr>
          <a:xfrm>
            <a:off x="5592251" y="631344"/>
            <a:ext cx="4008949" cy="12170257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946588-219D-6A59-7324-E1232BEAE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-37" t="7439" r="159" b="1"/>
          <a:stretch/>
        </p:blipFill>
        <p:spPr>
          <a:xfrm>
            <a:off x="0" y="0"/>
            <a:ext cx="9623212" cy="4481607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C2EF737-E3D8-E9CF-BB6D-D1B059044334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2C652C5-F5FC-1A3D-D10C-67C62686C414}"/>
              </a:ext>
            </a:extLst>
          </p:cNvPr>
          <p:cNvSpPr txBox="1">
            <a:spLocks/>
          </p:cNvSpPr>
          <p:nvPr userDrawn="1"/>
        </p:nvSpPr>
        <p:spPr>
          <a:xfrm>
            <a:off x="391563" y="11114600"/>
            <a:ext cx="5029522" cy="543723"/>
          </a:xfrm>
          <a:prstGeom prst="rect">
            <a:avLst/>
          </a:prstGeom>
        </p:spPr>
        <p:txBody>
          <a:bodyPr/>
          <a:lstStyle>
            <a:lvl1pPr marL="0" indent="0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1" b="1" kern="120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5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6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/>
              <a:t>www.ucd.ie</a:t>
            </a:r>
            <a:r>
              <a:rPr lang="en-GB" b="1" dirty="0"/>
              <a:t>/</a:t>
            </a:r>
            <a:r>
              <a:rPr lang="en-GB" b="1" dirty="0" err="1"/>
              <a:t>nmhs</a:t>
            </a:r>
            <a:endParaRPr lang="en-GB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1C3767-0927-41CC-F943-57A0A5EB26BF}"/>
              </a:ext>
            </a:extLst>
          </p:cNvPr>
          <p:cNvSpPr txBox="1"/>
          <p:nvPr userDrawn="1"/>
        </p:nvSpPr>
        <p:spPr>
          <a:xfrm>
            <a:off x="4000558" y="12199698"/>
            <a:ext cx="5459966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1" i="1" dirty="0">
                <a:solidFill>
                  <a:schemeClr val="bg1"/>
                </a:solidFill>
              </a:rPr>
              <a:t>“Forging the future of healthcare.”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41D8F18-1116-0045-0239-B7EA142B0B84}"/>
              </a:ext>
            </a:extLst>
          </p:cNvPr>
          <p:cNvSpPr/>
          <p:nvPr userDrawn="1"/>
        </p:nvSpPr>
        <p:spPr>
          <a:xfrm>
            <a:off x="0" y="631344"/>
            <a:ext cx="4800600" cy="4030597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 dirty="0">
              <a:solidFill>
                <a:srgbClr val="00B0F0"/>
              </a:solidFill>
            </a:endParaRPr>
          </a:p>
        </p:txBody>
      </p:sp>
      <p:pic>
        <p:nvPicPr>
          <p:cNvPr id="4" name="Picture 3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12B9AD03-2CCC-9055-8FDB-EFD7EAD184F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0676" y="11707218"/>
            <a:ext cx="4008950" cy="88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91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A90521-9B2B-0423-453F-CDA5147D8C16}"/>
              </a:ext>
            </a:extLst>
          </p:cNvPr>
          <p:cNvSpPr/>
          <p:nvPr userDrawn="1"/>
        </p:nvSpPr>
        <p:spPr>
          <a:xfrm>
            <a:off x="5592251" y="631344"/>
            <a:ext cx="4008949" cy="12170257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E7348E-65DC-F86A-619E-FCD5FAC8CF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9599" b="3663"/>
          <a:stretch/>
        </p:blipFill>
        <p:spPr>
          <a:xfrm>
            <a:off x="-22012" y="0"/>
            <a:ext cx="9623212" cy="4194528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C2EF737-E3D8-E9CF-BB6D-D1B059044334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2C652C5-F5FC-1A3D-D10C-67C62686C414}"/>
              </a:ext>
            </a:extLst>
          </p:cNvPr>
          <p:cNvSpPr txBox="1">
            <a:spLocks/>
          </p:cNvSpPr>
          <p:nvPr userDrawn="1"/>
        </p:nvSpPr>
        <p:spPr>
          <a:xfrm>
            <a:off x="391563" y="11114600"/>
            <a:ext cx="5029522" cy="543723"/>
          </a:xfrm>
          <a:prstGeom prst="rect">
            <a:avLst/>
          </a:prstGeom>
        </p:spPr>
        <p:txBody>
          <a:bodyPr/>
          <a:lstStyle>
            <a:lvl1pPr marL="0" indent="0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1" b="1" kern="120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5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6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/>
              <a:t>www.ucd.ie</a:t>
            </a:r>
            <a:r>
              <a:rPr lang="en-GB" b="1" dirty="0"/>
              <a:t>/</a:t>
            </a:r>
            <a:r>
              <a:rPr lang="en-GB" b="1" dirty="0" err="1"/>
              <a:t>nmhs</a:t>
            </a:r>
            <a:endParaRPr lang="en-GB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1C3767-0927-41CC-F943-57A0A5EB26BF}"/>
              </a:ext>
            </a:extLst>
          </p:cNvPr>
          <p:cNvSpPr txBox="1"/>
          <p:nvPr userDrawn="1"/>
        </p:nvSpPr>
        <p:spPr>
          <a:xfrm>
            <a:off x="4000558" y="12199698"/>
            <a:ext cx="5459966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1" i="1" dirty="0">
                <a:solidFill>
                  <a:schemeClr val="bg1"/>
                </a:solidFill>
              </a:rPr>
              <a:t>“Forging the future of healthcare.”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41D8F18-1116-0045-0239-B7EA142B0B84}"/>
              </a:ext>
            </a:extLst>
          </p:cNvPr>
          <p:cNvSpPr/>
          <p:nvPr userDrawn="1"/>
        </p:nvSpPr>
        <p:spPr>
          <a:xfrm>
            <a:off x="0" y="631344"/>
            <a:ext cx="4800600" cy="4030597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 dirty="0">
              <a:solidFill>
                <a:srgbClr val="00B0F0"/>
              </a:solidFill>
            </a:endParaRPr>
          </a:p>
        </p:txBody>
      </p:sp>
      <p:pic>
        <p:nvPicPr>
          <p:cNvPr id="4" name="Picture 3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C983F7E1-8FB0-71EB-B096-E9B659808EA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0676" y="11707218"/>
            <a:ext cx="4008950" cy="88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9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9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20CE92F-73F0-91BA-575F-E3A4229FD1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EEFE22-4582-4347-AB3B-E974C341C91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C4938F6-DA27-3381-86B7-CA8D6F3DC62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FB7DFCA-BDDC-F79F-EF86-D0D1EFE93C3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748063-5F93-26AE-3D73-3E4745542DB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877887D-315F-ACD8-737F-5321CE52057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CA55DF-2248-60D9-A0EE-99ABD3322E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E6585F1-C4BC-B0A5-7FCF-73765CAE808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ECE936-AA40-6894-8801-46603B8749A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E356C8B-6075-DDD3-3AC4-614D06E97F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682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7DF0FF0-B169-2671-E81C-FE1F8E71B8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D149CE-75F2-FBB8-D0C1-A72CF60B09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21497E-3592-C824-42F5-64AE6ABAD6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9FD10C-4920-57B7-24F1-478FD28A7D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1C1459-5F0F-22FF-43CB-0D2BE7858A5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7C2403F-E25D-4096-39CE-0395FEC331E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DB45F77-3441-9390-9B6F-88CF9BB5CD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535ECBD-A33D-F893-AFAD-EFD9BD49314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21CB2B7-6EF6-F080-F49C-E03BC6A2D5B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47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656CEBF-6EF2-9D0D-FCBF-38FF9D515CA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5B2A13-A659-1F03-A9A0-EBF276991CA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22A3EB-E049-ADF4-D4C4-355020EC28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D5A65E7-9F27-253D-FFA6-ECEBA8AF2BF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57C3AEF-9B4E-BD30-B063-525D447108E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7DEA88D-5F68-9078-2EBD-8AA780CBC46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D5BE2F0-BA51-688F-211B-6D6DE464452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856F34B-CB22-1A22-4FB0-3665A06725B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ACE92BE-F154-7F11-BAA0-054ED38D24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551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EDD7549-AD96-0409-80E1-EDF2682EA5B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6BB37E-CD4D-79C5-B1FA-244A5871F08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7563BA-9BBF-B9A7-BC34-8C83C3444D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D4DE14A-2749-5F9C-C13A-100B86854A8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5E305D-4189-DD25-A8AB-675E5C442F0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7E81551-52BD-508A-18F4-D0A74C08430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8BA697-2503-84F0-9C49-EC73A237E2C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95955B-BBDF-6FE2-0591-B7CBEC044CA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BAC4DF2-05BE-A406-67DC-0067D83021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09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5B41D9F-A53E-94C1-93A9-CBB8D043E2F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D3CBBF-D13E-0F10-10FF-AD799754A7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EA766ED-E505-8D43-6BD0-8D2E551D00B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15361E4-8C5A-0D18-24D4-7FD671CB8D2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EA580F5-B2D5-4EB9-2290-F62A57E5860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A1CBC3-D753-19DA-29F0-79AFBBE55B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91BE4B9-36E7-2AC9-C611-9FA5CEF9F41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F7AAF9-C278-B37B-1060-FC6FFF3B863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56AE3A-A165-D7EF-C889-B22B5FF1A07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9116854-F12A-2196-F5E6-D05ED772D6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2D8FB01-F85B-8BAD-EBF7-25618A65CBD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51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7500654-2145-0E73-CF55-6ADC9DB711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A531EE-9210-6252-A7BD-00118ACFE7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07CDF2-A783-0632-1624-1F716718140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F84DAE-2BC5-AF80-D888-5A6015B0E5F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BC7011-57BD-A109-BEC1-39B4557C13E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0251C1-6B6A-75C4-051A-4A30C59EC83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6EDB231-BFAE-BFBA-5AC1-D9A9810BDD2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9FF4CA7-F183-AB12-B2C5-03E8B225915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70E4200-AAD5-BE48-A06B-FD6A8DAD81B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2243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UCD Custom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UCD Custom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Custom Design">
  <a:themeElements>
    <a:clrScheme name="UCD Custom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UCD Custom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UCD Custom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ustom Design">
  <a:themeElements>
    <a:clrScheme name="UCD Custom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1068</TotalTime>
  <Words>0</Words>
  <Application>Microsoft Macintosh PowerPoint</Application>
  <PresentationFormat>A3 Paper (297x420 mm)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Arial</vt:lpstr>
      <vt:lpstr>Avenir Book</vt:lpstr>
      <vt:lpstr>Calibri</vt:lpstr>
      <vt:lpstr>Verdana</vt:lpstr>
      <vt:lpstr>Custom Design</vt:lpstr>
      <vt:lpstr>3_Custom Design</vt:lpstr>
      <vt:lpstr>6_Custom Design</vt:lpstr>
      <vt:lpstr>1_Custom Design</vt:lpstr>
      <vt:lpstr>2_Custom Design</vt:lpstr>
      <vt:lpstr>4_Custom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Roisin Roberts</dc:creator>
  <cp:lastModifiedBy>Roisin Roberts</cp:lastModifiedBy>
  <cp:revision>27</cp:revision>
  <dcterms:created xsi:type="dcterms:W3CDTF">2023-11-16T16:10:01Z</dcterms:created>
  <dcterms:modified xsi:type="dcterms:W3CDTF">2024-06-06T09:22:45Z</dcterms:modified>
</cp:coreProperties>
</file>