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tif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64"/>
  </p:notesMasterIdLst>
  <p:sldIdLst>
    <p:sldId id="263" r:id="rId2"/>
    <p:sldId id="272" r:id="rId3"/>
    <p:sldId id="662" r:id="rId4"/>
    <p:sldId id="637" r:id="rId5"/>
    <p:sldId id="656" r:id="rId6"/>
    <p:sldId id="655" r:id="rId7"/>
    <p:sldId id="663" r:id="rId8"/>
    <p:sldId id="664" r:id="rId9"/>
    <p:sldId id="641" r:id="rId10"/>
    <p:sldId id="639" r:id="rId11"/>
    <p:sldId id="666" r:id="rId12"/>
    <p:sldId id="665" r:id="rId13"/>
    <p:sldId id="667" r:id="rId14"/>
    <p:sldId id="668" r:id="rId15"/>
    <p:sldId id="669" r:id="rId16"/>
    <p:sldId id="670" r:id="rId17"/>
    <p:sldId id="647" r:id="rId18"/>
    <p:sldId id="673" r:id="rId19"/>
    <p:sldId id="674" r:id="rId20"/>
    <p:sldId id="675" r:id="rId21"/>
    <p:sldId id="676" r:id="rId22"/>
    <p:sldId id="677" r:id="rId23"/>
    <p:sldId id="672" r:id="rId24"/>
    <p:sldId id="660" r:id="rId25"/>
    <p:sldId id="661" r:id="rId26"/>
    <p:sldId id="636" r:id="rId27"/>
    <p:sldId id="678" r:id="rId28"/>
    <p:sldId id="679" r:id="rId29"/>
    <p:sldId id="680" r:id="rId30"/>
    <p:sldId id="683" r:id="rId31"/>
    <p:sldId id="681" r:id="rId32"/>
    <p:sldId id="682" r:id="rId33"/>
    <p:sldId id="684" r:id="rId34"/>
    <p:sldId id="685" r:id="rId35"/>
    <p:sldId id="687" r:id="rId36"/>
    <p:sldId id="686" r:id="rId37"/>
    <p:sldId id="689" r:id="rId38"/>
    <p:sldId id="688" r:id="rId39"/>
    <p:sldId id="690" r:id="rId40"/>
    <p:sldId id="691" r:id="rId41"/>
    <p:sldId id="638" r:id="rId42"/>
    <p:sldId id="640" r:id="rId43"/>
    <p:sldId id="692" r:id="rId44"/>
    <p:sldId id="693" r:id="rId45"/>
    <p:sldId id="694" r:id="rId46"/>
    <p:sldId id="695" r:id="rId47"/>
    <p:sldId id="696" r:id="rId48"/>
    <p:sldId id="642" r:id="rId49"/>
    <p:sldId id="645" r:id="rId50"/>
    <p:sldId id="644" r:id="rId51"/>
    <p:sldId id="653" r:id="rId52"/>
    <p:sldId id="697" r:id="rId53"/>
    <p:sldId id="698" r:id="rId54"/>
    <p:sldId id="725" r:id="rId55"/>
    <p:sldId id="654" r:id="rId56"/>
    <p:sldId id="657" r:id="rId57"/>
    <p:sldId id="658" r:id="rId58"/>
    <p:sldId id="659" r:id="rId59"/>
    <p:sldId id="649" r:id="rId60"/>
    <p:sldId id="599" r:id="rId61"/>
    <p:sldId id="600" r:id="rId62"/>
    <p:sldId id="726" r:id="rId63"/>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4581"/>
    <p:restoredTop sz="91404"/>
  </p:normalViewPr>
  <p:slideViewPr>
    <p:cSldViewPr snapToGrid="0" snapToObjects="1">
      <p:cViewPr varScale="1">
        <p:scale>
          <a:sx n="89" d="100"/>
          <a:sy n="89" d="100"/>
        </p:scale>
        <p:origin x="864" y="160"/>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viewProps" Target="viewProps.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theme" Target="theme/theme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C868532-E685-F64B-8718-79FEDB262DAC}" type="datetimeFigureOut">
              <a:rPr lang="en-US" smtClean="0"/>
              <a:t>10/27/21</a:t>
            </a:fld>
            <a:endParaRPr lang="en-US" dirty="0"/>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7C980D6-82D6-9845-ABA7-02C8A080D192}" type="slidenum">
              <a:rPr lang="en-US" smtClean="0"/>
              <a:t>‹#›</a:t>
            </a:fld>
            <a:endParaRPr lang="en-US" dirty="0"/>
          </a:p>
        </p:txBody>
      </p:sp>
    </p:spTree>
    <p:extLst>
      <p:ext uri="{BB962C8B-B14F-4D97-AF65-F5344CB8AC3E}">
        <p14:creationId xmlns:p14="http://schemas.microsoft.com/office/powerpoint/2010/main" val="9358218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7C980D6-82D6-9845-ABA7-02C8A080D192}" type="slidenum">
              <a:rPr lang="en-US" smtClean="0"/>
              <a:t>11</a:t>
            </a:fld>
            <a:endParaRPr lang="en-US" dirty="0"/>
          </a:p>
        </p:txBody>
      </p:sp>
    </p:spTree>
    <p:extLst>
      <p:ext uri="{BB962C8B-B14F-4D97-AF65-F5344CB8AC3E}">
        <p14:creationId xmlns:p14="http://schemas.microsoft.com/office/powerpoint/2010/main" val="405605669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7C980D6-82D6-9845-ABA7-02C8A080D192}" type="slidenum">
              <a:rPr lang="en-US" smtClean="0"/>
              <a:t>12</a:t>
            </a:fld>
            <a:endParaRPr lang="en-US" dirty="0"/>
          </a:p>
        </p:txBody>
      </p:sp>
    </p:spTree>
    <p:extLst>
      <p:ext uri="{BB962C8B-B14F-4D97-AF65-F5344CB8AC3E}">
        <p14:creationId xmlns:p14="http://schemas.microsoft.com/office/powerpoint/2010/main" val="112062921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7C980D6-82D6-9845-ABA7-02C8A080D192}" type="slidenum">
              <a:rPr lang="en-US" smtClean="0"/>
              <a:t>13</a:t>
            </a:fld>
            <a:endParaRPr lang="en-US" dirty="0"/>
          </a:p>
        </p:txBody>
      </p:sp>
    </p:spTree>
    <p:extLst>
      <p:ext uri="{BB962C8B-B14F-4D97-AF65-F5344CB8AC3E}">
        <p14:creationId xmlns:p14="http://schemas.microsoft.com/office/powerpoint/2010/main" val="15540608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7C980D6-82D6-9845-ABA7-02C8A080D192}" type="slidenum">
              <a:rPr lang="en-US" smtClean="0"/>
              <a:t>14</a:t>
            </a:fld>
            <a:endParaRPr lang="en-US" dirty="0"/>
          </a:p>
        </p:txBody>
      </p:sp>
    </p:spTree>
    <p:extLst>
      <p:ext uri="{BB962C8B-B14F-4D97-AF65-F5344CB8AC3E}">
        <p14:creationId xmlns:p14="http://schemas.microsoft.com/office/powerpoint/2010/main" val="84164598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7C980D6-82D6-9845-ABA7-02C8A080D192}" type="slidenum">
              <a:rPr lang="en-US" smtClean="0"/>
              <a:t>15</a:t>
            </a:fld>
            <a:endParaRPr lang="en-US" dirty="0"/>
          </a:p>
        </p:txBody>
      </p:sp>
    </p:spTree>
    <p:extLst>
      <p:ext uri="{BB962C8B-B14F-4D97-AF65-F5344CB8AC3E}">
        <p14:creationId xmlns:p14="http://schemas.microsoft.com/office/powerpoint/2010/main" val="169161109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7C980D6-82D6-9845-ABA7-02C8A080D192}" type="slidenum">
              <a:rPr lang="en-US" smtClean="0"/>
              <a:t>16</a:t>
            </a:fld>
            <a:endParaRPr lang="en-US" dirty="0"/>
          </a:p>
        </p:txBody>
      </p:sp>
    </p:spTree>
    <p:extLst>
      <p:ext uri="{BB962C8B-B14F-4D97-AF65-F5344CB8AC3E}">
        <p14:creationId xmlns:p14="http://schemas.microsoft.com/office/powerpoint/2010/main" val="62394181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ga-IE"/>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ga-IE"/>
              <a:t>Click to edit Master subtitle style</a:t>
            </a:r>
            <a:endParaRPr lang="en-US"/>
          </a:p>
        </p:txBody>
      </p:sp>
      <p:sp>
        <p:nvSpPr>
          <p:cNvPr id="4" name="Date Placeholder 3"/>
          <p:cNvSpPr>
            <a:spLocks noGrp="1"/>
          </p:cNvSpPr>
          <p:nvPr>
            <p:ph type="dt" sz="half" idx="10"/>
          </p:nvPr>
        </p:nvSpPr>
        <p:spPr/>
        <p:txBody>
          <a:bodyPr/>
          <a:lstStyle/>
          <a:p>
            <a:fld id="{1B4956F7-9C54-434C-85D6-B7C45A955C1E}" type="datetimeFigureOut">
              <a:rPr lang="en-US" smtClean="0"/>
              <a:t>10/27/21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1D1D8ECF-D8D9-6F4A-BCF0-4C5315DAE7F2}" type="slidenum">
              <a:rPr lang="en-US" smtClean="0"/>
              <a:t>‹#›</a:t>
            </a:fld>
            <a:endParaRPr lang="en-US" dirty="0"/>
          </a:p>
        </p:txBody>
      </p:sp>
    </p:spTree>
    <p:extLst>
      <p:ext uri="{BB962C8B-B14F-4D97-AF65-F5344CB8AC3E}">
        <p14:creationId xmlns:p14="http://schemas.microsoft.com/office/powerpoint/2010/main" val="51942064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ga-IE"/>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ga-IE"/>
              <a:t>Click to edit Master text styles</a:t>
            </a:r>
          </a:p>
          <a:p>
            <a:pPr lvl="1"/>
            <a:r>
              <a:rPr lang="ga-IE"/>
              <a:t>Second level</a:t>
            </a:r>
          </a:p>
          <a:p>
            <a:pPr lvl="2"/>
            <a:r>
              <a:rPr lang="ga-IE"/>
              <a:t>Third level</a:t>
            </a:r>
          </a:p>
          <a:p>
            <a:pPr lvl="3"/>
            <a:r>
              <a:rPr lang="ga-IE"/>
              <a:t>Fourth level</a:t>
            </a:r>
          </a:p>
          <a:p>
            <a:pPr lvl="4"/>
            <a:r>
              <a:rPr lang="ga-IE"/>
              <a:t>Fifth level</a:t>
            </a:r>
            <a:endParaRPr lang="en-US"/>
          </a:p>
        </p:txBody>
      </p:sp>
      <p:sp>
        <p:nvSpPr>
          <p:cNvPr id="4" name="Date Placeholder 3"/>
          <p:cNvSpPr>
            <a:spLocks noGrp="1"/>
          </p:cNvSpPr>
          <p:nvPr>
            <p:ph type="dt" sz="half" idx="10"/>
          </p:nvPr>
        </p:nvSpPr>
        <p:spPr/>
        <p:txBody>
          <a:bodyPr/>
          <a:lstStyle/>
          <a:p>
            <a:fld id="{1B4956F7-9C54-434C-85D6-B7C45A955C1E}" type="datetimeFigureOut">
              <a:rPr lang="en-US" smtClean="0"/>
              <a:t>10/27/21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1D1D8ECF-D8D9-6F4A-BCF0-4C5315DAE7F2}" type="slidenum">
              <a:rPr lang="en-US" smtClean="0"/>
              <a:t>‹#›</a:t>
            </a:fld>
            <a:endParaRPr lang="en-US" dirty="0"/>
          </a:p>
        </p:txBody>
      </p:sp>
    </p:spTree>
    <p:extLst>
      <p:ext uri="{BB962C8B-B14F-4D97-AF65-F5344CB8AC3E}">
        <p14:creationId xmlns:p14="http://schemas.microsoft.com/office/powerpoint/2010/main" val="99287512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ga-IE"/>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ga-IE"/>
              <a:t>Click to edit Master text styles</a:t>
            </a:r>
          </a:p>
          <a:p>
            <a:pPr lvl="1"/>
            <a:r>
              <a:rPr lang="ga-IE"/>
              <a:t>Second level</a:t>
            </a:r>
          </a:p>
          <a:p>
            <a:pPr lvl="2"/>
            <a:r>
              <a:rPr lang="ga-IE"/>
              <a:t>Third level</a:t>
            </a:r>
          </a:p>
          <a:p>
            <a:pPr lvl="3"/>
            <a:r>
              <a:rPr lang="ga-IE"/>
              <a:t>Fourth level</a:t>
            </a:r>
          </a:p>
          <a:p>
            <a:pPr lvl="4"/>
            <a:r>
              <a:rPr lang="ga-IE"/>
              <a:t>Fifth level</a:t>
            </a:r>
            <a:endParaRPr lang="en-US"/>
          </a:p>
        </p:txBody>
      </p:sp>
      <p:sp>
        <p:nvSpPr>
          <p:cNvPr id="4" name="Date Placeholder 3"/>
          <p:cNvSpPr>
            <a:spLocks noGrp="1"/>
          </p:cNvSpPr>
          <p:nvPr>
            <p:ph type="dt" sz="half" idx="10"/>
          </p:nvPr>
        </p:nvSpPr>
        <p:spPr/>
        <p:txBody>
          <a:bodyPr/>
          <a:lstStyle/>
          <a:p>
            <a:fld id="{1B4956F7-9C54-434C-85D6-B7C45A955C1E}" type="datetimeFigureOut">
              <a:rPr lang="en-US" smtClean="0"/>
              <a:t>10/27/21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1D1D8ECF-D8D9-6F4A-BCF0-4C5315DAE7F2}" type="slidenum">
              <a:rPr lang="en-US" smtClean="0"/>
              <a:t>‹#›</a:t>
            </a:fld>
            <a:endParaRPr lang="en-US" dirty="0"/>
          </a:p>
        </p:txBody>
      </p:sp>
    </p:spTree>
    <p:extLst>
      <p:ext uri="{BB962C8B-B14F-4D97-AF65-F5344CB8AC3E}">
        <p14:creationId xmlns:p14="http://schemas.microsoft.com/office/powerpoint/2010/main" val="198223629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ga-IE"/>
              <a:t>Click to edit Master title style</a:t>
            </a:r>
            <a:endParaRPr lang="en-US"/>
          </a:p>
        </p:txBody>
      </p:sp>
      <p:sp>
        <p:nvSpPr>
          <p:cNvPr id="3" name="Content Placeholder 2"/>
          <p:cNvSpPr>
            <a:spLocks noGrp="1"/>
          </p:cNvSpPr>
          <p:nvPr>
            <p:ph idx="1"/>
          </p:nvPr>
        </p:nvSpPr>
        <p:spPr/>
        <p:txBody>
          <a:bodyPr/>
          <a:lstStyle/>
          <a:p>
            <a:pPr lvl="0"/>
            <a:r>
              <a:rPr lang="ga-IE"/>
              <a:t>Click to edit Master text styles</a:t>
            </a:r>
          </a:p>
          <a:p>
            <a:pPr lvl="1"/>
            <a:r>
              <a:rPr lang="ga-IE"/>
              <a:t>Second level</a:t>
            </a:r>
          </a:p>
          <a:p>
            <a:pPr lvl="2"/>
            <a:r>
              <a:rPr lang="ga-IE"/>
              <a:t>Third level</a:t>
            </a:r>
          </a:p>
          <a:p>
            <a:pPr lvl="3"/>
            <a:r>
              <a:rPr lang="ga-IE"/>
              <a:t>Fourth level</a:t>
            </a:r>
          </a:p>
          <a:p>
            <a:pPr lvl="4"/>
            <a:r>
              <a:rPr lang="ga-IE"/>
              <a:t>Fifth level</a:t>
            </a:r>
            <a:endParaRPr lang="en-US"/>
          </a:p>
        </p:txBody>
      </p:sp>
      <p:sp>
        <p:nvSpPr>
          <p:cNvPr id="4" name="Date Placeholder 3"/>
          <p:cNvSpPr>
            <a:spLocks noGrp="1"/>
          </p:cNvSpPr>
          <p:nvPr>
            <p:ph type="dt" sz="half" idx="10"/>
          </p:nvPr>
        </p:nvSpPr>
        <p:spPr/>
        <p:txBody>
          <a:bodyPr/>
          <a:lstStyle/>
          <a:p>
            <a:fld id="{1B4956F7-9C54-434C-85D6-B7C45A955C1E}" type="datetimeFigureOut">
              <a:rPr lang="en-US" smtClean="0"/>
              <a:t>10/27/21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1D1D8ECF-D8D9-6F4A-BCF0-4C5315DAE7F2}" type="slidenum">
              <a:rPr lang="en-US" smtClean="0"/>
              <a:t>‹#›</a:t>
            </a:fld>
            <a:endParaRPr lang="en-US" dirty="0"/>
          </a:p>
        </p:txBody>
      </p:sp>
    </p:spTree>
    <p:extLst>
      <p:ext uri="{BB962C8B-B14F-4D97-AF65-F5344CB8AC3E}">
        <p14:creationId xmlns:p14="http://schemas.microsoft.com/office/powerpoint/2010/main" val="247095809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ga-IE"/>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ga-IE"/>
              <a:t>Click to edit Master text styles</a:t>
            </a:r>
          </a:p>
        </p:txBody>
      </p:sp>
      <p:sp>
        <p:nvSpPr>
          <p:cNvPr id="4" name="Date Placeholder 3"/>
          <p:cNvSpPr>
            <a:spLocks noGrp="1"/>
          </p:cNvSpPr>
          <p:nvPr>
            <p:ph type="dt" sz="half" idx="10"/>
          </p:nvPr>
        </p:nvSpPr>
        <p:spPr/>
        <p:txBody>
          <a:bodyPr/>
          <a:lstStyle/>
          <a:p>
            <a:fld id="{1B4956F7-9C54-434C-85D6-B7C45A955C1E}" type="datetimeFigureOut">
              <a:rPr lang="en-US" smtClean="0"/>
              <a:t>10/27/21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1D1D8ECF-D8D9-6F4A-BCF0-4C5315DAE7F2}" type="slidenum">
              <a:rPr lang="en-US" smtClean="0"/>
              <a:t>‹#›</a:t>
            </a:fld>
            <a:endParaRPr lang="en-US" dirty="0"/>
          </a:p>
        </p:txBody>
      </p:sp>
    </p:spTree>
    <p:extLst>
      <p:ext uri="{BB962C8B-B14F-4D97-AF65-F5344CB8AC3E}">
        <p14:creationId xmlns:p14="http://schemas.microsoft.com/office/powerpoint/2010/main" val="158383428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ga-IE"/>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ga-IE"/>
              <a:t>Click to edit Master text styles</a:t>
            </a:r>
          </a:p>
          <a:p>
            <a:pPr lvl="1"/>
            <a:r>
              <a:rPr lang="ga-IE"/>
              <a:t>Second level</a:t>
            </a:r>
          </a:p>
          <a:p>
            <a:pPr lvl="2"/>
            <a:r>
              <a:rPr lang="ga-IE"/>
              <a:t>Third level</a:t>
            </a:r>
          </a:p>
          <a:p>
            <a:pPr lvl="3"/>
            <a:r>
              <a:rPr lang="ga-IE"/>
              <a:t>Fourth level</a:t>
            </a:r>
          </a:p>
          <a:p>
            <a:pPr lvl="4"/>
            <a:r>
              <a:rPr lang="ga-IE"/>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ga-IE"/>
              <a:t>Click to edit Master text styles</a:t>
            </a:r>
          </a:p>
          <a:p>
            <a:pPr lvl="1"/>
            <a:r>
              <a:rPr lang="ga-IE"/>
              <a:t>Second level</a:t>
            </a:r>
          </a:p>
          <a:p>
            <a:pPr lvl="2"/>
            <a:r>
              <a:rPr lang="ga-IE"/>
              <a:t>Third level</a:t>
            </a:r>
          </a:p>
          <a:p>
            <a:pPr lvl="3"/>
            <a:r>
              <a:rPr lang="ga-IE"/>
              <a:t>Fourth level</a:t>
            </a:r>
          </a:p>
          <a:p>
            <a:pPr lvl="4"/>
            <a:r>
              <a:rPr lang="ga-IE"/>
              <a:t>Fifth level</a:t>
            </a:r>
            <a:endParaRPr lang="en-US"/>
          </a:p>
        </p:txBody>
      </p:sp>
      <p:sp>
        <p:nvSpPr>
          <p:cNvPr id="5" name="Date Placeholder 4"/>
          <p:cNvSpPr>
            <a:spLocks noGrp="1"/>
          </p:cNvSpPr>
          <p:nvPr>
            <p:ph type="dt" sz="half" idx="10"/>
          </p:nvPr>
        </p:nvSpPr>
        <p:spPr/>
        <p:txBody>
          <a:bodyPr/>
          <a:lstStyle/>
          <a:p>
            <a:fld id="{1B4956F7-9C54-434C-85D6-B7C45A955C1E}" type="datetimeFigureOut">
              <a:rPr lang="en-US" smtClean="0"/>
              <a:t>10/27/21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1D1D8ECF-D8D9-6F4A-BCF0-4C5315DAE7F2}" type="slidenum">
              <a:rPr lang="en-US" smtClean="0"/>
              <a:t>‹#›</a:t>
            </a:fld>
            <a:endParaRPr lang="en-US" dirty="0"/>
          </a:p>
        </p:txBody>
      </p:sp>
    </p:spTree>
    <p:extLst>
      <p:ext uri="{BB962C8B-B14F-4D97-AF65-F5344CB8AC3E}">
        <p14:creationId xmlns:p14="http://schemas.microsoft.com/office/powerpoint/2010/main" val="173091768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ga-IE"/>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ga-IE"/>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ga-IE"/>
              <a:t>Click to edit Master text styles</a:t>
            </a:r>
          </a:p>
          <a:p>
            <a:pPr lvl="1"/>
            <a:r>
              <a:rPr lang="ga-IE"/>
              <a:t>Second level</a:t>
            </a:r>
          </a:p>
          <a:p>
            <a:pPr lvl="2"/>
            <a:r>
              <a:rPr lang="ga-IE"/>
              <a:t>Third level</a:t>
            </a:r>
          </a:p>
          <a:p>
            <a:pPr lvl="3"/>
            <a:r>
              <a:rPr lang="ga-IE"/>
              <a:t>Fourth level</a:t>
            </a:r>
          </a:p>
          <a:p>
            <a:pPr lvl="4"/>
            <a:r>
              <a:rPr lang="ga-IE"/>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ga-IE"/>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ga-IE"/>
              <a:t>Click to edit Master text styles</a:t>
            </a:r>
          </a:p>
          <a:p>
            <a:pPr lvl="1"/>
            <a:r>
              <a:rPr lang="ga-IE"/>
              <a:t>Second level</a:t>
            </a:r>
          </a:p>
          <a:p>
            <a:pPr lvl="2"/>
            <a:r>
              <a:rPr lang="ga-IE"/>
              <a:t>Third level</a:t>
            </a:r>
          </a:p>
          <a:p>
            <a:pPr lvl="3"/>
            <a:r>
              <a:rPr lang="ga-IE"/>
              <a:t>Fourth level</a:t>
            </a:r>
          </a:p>
          <a:p>
            <a:pPr lvl="4"/>
            <a:r>
              <a:rPr lang="ga-IE"/>
              <a:t>Fifth level</a:t>
            </a:r>
            <a:endParaRPr lang="en-US"/>
          </a:p>
        </p:txBody>
      </p:sp>
      <p:sp>
        <p:nvSpPr>
          <p:cNvPr id="7" name="Date Placeholder 6"/>
          <p:cNvSpPr>
            <a:spLocks noGrp="1"/>
          </p:cNvSpPr>
          <p:nvPr>
            <p:ph type="dt" sz="half" idx="10"/>
          </p:nvPr>
        </p:nvSpPr>
        <p:spPr/>
        <p:txBody>
          <a:bodyPr/>
          <a:lstStyle/>
          <a:p>
            <a:fld id="{1B4956F7-9C54-434C-85D6-B7C45A955C1E}" type="datetimeFigureOut">
              <a:rPr lang="en-US" smtClean="0"/>
              <a:t>10/27/21</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1D1D8ECF-D8D9-6F4A-BCF0-4C5315DAE7F2}" type="slidenum">
              <a:rPr lang="en-US" smtClean="0"/>
              <a:t>‹#›</a:t>
            </a:fld>
            <a:endParaRPr lang="en-US" dirty="0"/>
          </a:p>
        </p:txBody>
      </p:sp>
    </p:spTree>
    <p:extLst>
      <p:ext uri="{BB962C8B-B14F-4D97-AF65-F5344CB8AC3E}">
        <p14:creationId xmlns:p14="http://schemas.microsoft.com/office/powerpoint/2010/main" val="422921620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ga-IE"/>
              <a:t>Click to edit Master title style</a:t>
            </a:r>
            <a:endParaRPr lang="en-US"/>
          </a:p>
        </p:txBody>
      </p:sp>
      <p:sp>
        <p:nvSpPr>
          <p:cNvPr id="3" name="Date Placeholder 2"/>
          <p:cNvSpPr>
            <a:spLocks noGrp="1"/>
          </p:cNvSpPr>
          <p:nvPr>
            <p:ph type="dt" sz="half" idx="10"/>
          </p:nvPr>
        </p:nvSpPr>
        <p:spPr/>
        <p:txBody>
          <a:bodyPr/>
          <a:lstStyle/>
          <a:p>
            <a:fld id="{1B4956F7-9C54-434C-85D6-B7C45A955C1E}" type="datetimeFigureOut">
              <a:rPr lang="en-US" smtClean="0"/>
              <a:t>10/27/21</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1D1D8ECF-D8D9-6F4A-BCF0-4C5315DAE7F2}" type="slidenum">
              <a:rPr lang="en-US" smtClean="0"/>
              <a:t>‹#›</a:t>
            </a:fld>
            <a:endParaRPr lang="en-US" dirty="0"/>
          </a:p>
        </p:txBody>
      </p:sp>
    </p:spTree>
    <p:extLst>
      <p:ext uri="{BB962C8B-B14F-4D97-AF65-F5344CB8AC3E}">
        <p14:creationId xmlns:p14="http://schemas.microsoft.com/office/powerpoint/2010/main" val="46308796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B4956F7-9C54-434C-85D6-B7C45A955C1E}" type="datetimeFigureOut">
              <a:rPr lang="en-US" smtClean="0"/>
              <a:t>10/27/21</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1D1D8ECF-D8D9-6F4A-BCF0-4C5315DAE7F2}" type="slidenum">
              <a:rPr lang="en-US" smtClean="0"/>
              <a:t>‹#›</a:t>
            </a:fld>
            <a:endParaRPr lang="en-US" dirty="0"/>
          </a:p>
        </p:txBody>
      </p:sp>
    </p:spTree>
    <p:extLst>
      <p:ext uri="{BB962C8B-B14F-4D97-AF65-F5344CB8AC3E}">
        <p14:creationId xmlns:p14="http://schemas.microsoft.com/office/powerpoint/2010/main" val="111338684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ga-IE"/>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ga-IE"/>
              <a:t>Click to edit Master text styles</a:t>
            </a:r>
          </a:p>
          <a:p>
            <a:pPr lvl="1"/>
            <a:r>
              <a:rPr lang="ga-IE"/>
              <a:t>Second level</a:t>
            </a:r>
          </a:p>
          <a:p>
            <a:pPr lvl="2"/>
            <a:r>
              <a:rPr lang="ga-IE"/>
              <a:t>Third level</a:t>
            </a:r>
          </a:p>
          <a:p>
            <a:pPr lvl="3"/>
            <a:r>
              <a:rPr lang="ga-IE"/>
              <a:t>Fourth level</a:t>
            </a:r>
          </a:p>
          <a:p>
            <a:pPr lvl="4"/>
            <a:r>
              <a:rPr lang="ga-IE"/>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ga-IE"/>
              <a:t>Click to edit Master text styles</a:t>
            </a:r>
          </a:p>
        </p:txBody>
      </p:sp>
      <p:sp>
        <p:nvSpPr>
          <p:cNvPr id="5" name="Date Placeholder 4"/>
          <p:cNvSpPr>
            <a:spLocks noGrp="1"/>
          </p:cNvSpPr>
          <p:nvPr>
            <p:ph type="dt" sz="half" idx="10"/>
          </p:nvPr>
        </p:nvSpPr>
        <p:spPr/>
        <p:txBody>
          <a:bodyPr/>
          <a:lstStyle/>
          <a:p>
            <a:fld id="{1B4956F7-9C54-434C-85D6-B7C45A955C1E}" type="datetimeFigureOut">
              <a:rPr lang="en-US" smtClean="0"/>
              <a:t>10/27/21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1D1D8ECF-D8D9-6F4A-BCF0-4C5315DAE7F2}" type="slidenum">
              <a:rPr lang="en-US" smtClean="0"/>
              <a:t>‹#›</a:t>
            </a:fld>
            <a:endParaRPr lang="en-US" dirty="0"/>
          </a:p>
        </p:txBody>
      </p:sp>
    </p:spTree>
    <p:extLst>
      <p:ext uri="{BB962C8B-B14F-4D97-AF65-F5344CB8AC3E}">
        <p14:creationId xmlns:p14="http://schemas.microsoft.com/office/powerpoint/2010/main" val="140787530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ga-IE"/>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ga-IE"/>
              <a:t>Click to edit Master text styles</a:t>
            </a:r>
          </a:p>
        </p:txBody>
      </p:sp>
      <p:sp>
        <p:nvSpPr>
          <p:cNvPr id="5" name="Date Placeholder 4"/>
          <p:cNvSpPr>
            <a:spLocks noGrp="1"/>
          </p:cNvSpPr>
          <p:nvPr>
            <p:ph type="dt" sz="half" idx="10"/>
          </p:nvPr>
        </p:nvSpPr>
        <p:spPr/>
        <p:txBody>
          <a:bodyPr/>
          <a:lstStyle/>
          <a:p>
            <a:fld id="{1B4956F7-9C54-434C-85D6-B7C45A955C1E}" type="datetimeFigureOut">
              <a:rPr lang="en-US" smtClean="0"/>
              <a:t>10/27/21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1D1D8ECF-D8D9-6F4A-BCF0-4C5315DAE7F2}" type="slidenum">
              <a:rPr lang="en-US" smtClean="0"/>
              <a:t>‹#›</a:t>
            </a:fld>
            <a:endParaRPr lang="en-US" dirty="0"/>
          </a:p>
        </p:txBody>
      </p:sp>
    </p:spTree>
    <p:extLst>
      <p:ext uri="{BB962C8B-B14F-4D97-AF65-F5344CB8AC3E}">
        <p14:creationId xmlns:p14="http://schemas.microsoft.com/office/powerpoint/2010/main" val="406764961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ga-IE"/>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ga-IE"/>
              <a:t>Click to edit Master text styles</a:t>
            </a:r>
          </a:p>
          <a:p>
            <a:pPr lvl="1"/>
            <a:r>
              <a:rPr lang="ga-IE"/>
              <a:t>Second level</a:t>
            </a:r>
          </a:p>
          <a:p>
            <a:pPr lvl="2"/>
            <a:r>
              <a:rPr lang="ga-IE"/>
              <a:t>Third level</a:t>
            </a:r>
          </a:p>
          <a:p>
            <a:pPr lvl="3"/>
            <a:r>
              <a:rPr lang="ga-IE"/>
              <a:t>Fourth level</a:t>
            </a:r>
          </a:p>
          <a:p>
            <a:pPr lvl="4"/>
            <a:r>
              <a:rPr lang="ga-IE"/>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B4956F7-9C54-434C-85D6-B7C45A955C1E}" type="datetimeFigureOut">
              <a:rPr lang="en-US" smtClean="0"/>
              <a:t>10/27/21</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D1D8ECF-D8D9-6F4A-BCF0-4C5315DAE7F2}" type="slidenum">
              <a:rPr lang="en-US" smtClean="0"/>
              <a:t>‹#›</a:t>
            </a:fld>
            <a:endParaRPr lang="en-US" dirty="0"/>
          </a:p>
        </p:txBody>
      </p:sp>
    </p:spTree>
    <p:extLst>
      <p:ext uri="{BB962C8B-B14F-4D97-AF65-F5344CB8AC3E}">
        <p14:creationId xmlns:p14="http://schemas.microsoft.com/office/powerpoint/2010/main" val="305508929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hyperlink" Target="http://dx.doi.org/10.1037/0022-3514.82.1.112" TargetMode="Externa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4.xml"/><Relationship Id="rId1" Type="http://schemas.openxmlformats.org/officeDocument/2006/relationships/slideLayout" Target="../slideLayouts/slideLayout7.xml"/><Relationship Id="rId5" Type="http://schemas.openxmlformats.org/officeDocument/2006/relationships/image" Target="../media/image9.jpeg"/><Relationship Id="rId4" Type="http://schemas.openxmlformats.org/officeDocument/2006/relationships/image" Target="../media/image8.jpeg"/></Relationships>
</file>

<file path=ppt/slides/_rels/slide15.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5.xml"/><Relationship Id="rId1" Type="http://schemas.openxmlformats.org/officeDocument/2006/relationships/slideLayout" Target="../slideLayouts/slideLayout7.xml"/><Relationship Id="rId5" Type="http://schemas.openxmlformats.org/officeDocument/2006/relationships/image" Target="../media/image11.jpeg"/><Relationship Id="rId4" Type="http://schemas.openxmlformats.org/officeDocument/2006/relationships/hyperlink" Target="http://dx.doi.org/10.3389/fpsyg.2015.01491" TargetMode="External"/></Relationships>
</file>

<file path=ppt/slides/_rels/slide16.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6.xml"/><Relationship Id="rId1" Type="http://schemas.openxmlformats.org/officeDocument/2006/relationships/slideLayout" Target="../slideLayouts/slideLayout7.xml"/><Relationship Id="rId4" Type="http://schemas.openxmlformats.org/officeDocument/2006/relationships/image" Target="../media/image13.jpe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16.tiff"/><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2" Type="http://schemas.openxmlformats.org/officeDocument/2006/relationships/hyperlink" Target="http://dx.doi.org/10.1037/0022-3514.60.4.570" TargetMode="External"/><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2.png"/><Relationship Id="rId1" Type="http://schemas.openxmlformats.org/officeDocument/2006/relationships/slideLayout" Target="../slideLayouts/slideLayout7.xml"/><Relationship Id="rId4" Type="http://schemas.openxmlformats.org/officeDocument/2006/relationships/image" Target="../media/image24.jpeg"/></Relationships>
</file>

<file path=ppt/slides/_rels/slide42.xml.rels><?xml version="1.0" encoding="UTF-8" standalone="yes"?>
<Relationships xmlns="http://schemas.openxmlformats.org/package/2006/relationships"><Relationship Id="rId2" Type="http://schemas.openxmlformats.org/officeDocument/2006/relationships/hyperlink" Target="http://dx.doi.org/10.1037/0022-3514.67.6.1063" TargetMode="External"/><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8.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7.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7.xml"/><Relationship Id="rId4" Type="http://schemas.openxmlformats.org/officeDocument/2006/relationships/image" Target="../media/image6.jpe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D94C59-728F-5243-A316-EBBF8458C8DC}"/>
              </a:ext>
            </a:extLst>
          </p:cNvPr>
          <p:cNvSpPr>
            <a:spLocks noGrp="1"/>
          </p:cNvSpPr>
          <p:nvPr>
            <p:ph type="title"/>
          </p:nvPr>
        </p:nvSpPr>
        <p:spPr>
          <a:xfrm>
            <a:off x="0" y="201406"/>
            <a:ext cx="9144000" cy="2825573"/>
          </a:xfrm>
        </p:spPr>
        <p:txBody>
          <a:bodyPr>
            <a:normAutofit/>
          </a:bodyPr>
          <a:lstStyle/>
          <a:p>
            <a:r>
              <a:rPr lang="en-GB" b="1" dirty="0">
                <a:solidFill>
                  <a:srgbClr val="0070C0"/>
                </a:solidFill>
                <a:latin typeface="Helvetica" pitchFamily="2" charset="0"/>
                <a:ea typeface="Verdana" panose="020B0604030504040204" pitchFamily="34" charset="0"/>
                <a:cs typeface="Verdana" panose="020B0604030504040204" pitchFamily="34" charset="0"/>
              </a:rPr>
              <a:t>CHAPTER 3. </a:t>
            </a:r>
            <a:br>
              <a:rPr lang="en-GB" b="1" dirty="0">
                <a:solidFill>
                  <a:srgbClr val="0070C0"/>
                </a:solidFill>
                <a:latin typeface="Helvetica" pitchFamily="2" charset="0"/>
                <a:ea typeface="Verdana" panose="020B0604030504040204" pitchFamily="34" charset="0"/>
                <a:cs typeface="Verdana" panose="020B0604030504040204" pitchFamily="34" charset="0"/>
              </a:rPr>
            </a:br>
            <a:r>
              <a:rPr lang="en-GB" b="1" dirty="0">
                <a:solidFill>
                  <a:srgbClr val="0070C0"/>
                </a:solidFill>
                <a:latin typeface="Helvetica" pitchFamily="2" charset="0"/>
              </a:rPr>
              <a:t>GRATITUDE, HOPE, AND OPTIMISM</a:t>
            </a:r>
            <a:br>
              <a:rPr lang="en-IE" b="1" dirty="0"/>
            </a:br>
            <a:endParaRPr lang="en-US" dirty="0"/>
          </a:p>
        </p:txBody>
      </p:sp>
      <p:pic>
        <p:nvPicPr>
          <p:cNvPr id="4" name="Picture 3">
            <a:extLst>
              <a:ext uri="{FF2B5EF4-FFF2-40B4-BE49-F238E27FC236}">
                <a16:creationId xmlns:a16="http://schemas.microsoft.com/office/drawing/2014/main" id="{82371129-84BE-E34D-8E1F-38B4444B8B98}"/>
              </a:ext>
            </a:extLst>
          </p:cNvPr>
          <p:cNvPicPr>
            <a:picLocks noChangeAspect="1"/>
          </p:cNvPicPr>
          <p:nvPr/>
        </p:nvPicPr>
        <p:blipFill>
          <a:blip r:embed="rId2"/>
          <a:stretch>
            <a:fillRect/>
          </a:stretch>
        </p:blipFill>
        <p:spPr>
          <a:xfrm>
            <a:off x="3311382" y="2596599"/>
            <a:ext cx="2871704" cy="4059995"/>
          </a:xfrm>
          <a:prstGeom prst="rect">
            <a:avLst/>
          </a:prstGeom>
        </p:spPr>
      </p:pic>
    </p:spTree>
    <p:extLst>
      <p:ext uri="{BB962C8B-B14F-4D97-AF65-F5344CB8AC3E}">
        <p14:creationId xmlns:p14="http://schemas.microsoft.com/office/powerpoint/2010/main" val="82376205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a:extLst>
              <a:ext uri="{FF2B5EF4-FFF2-40B4-BE49-F238E27FC236}">
                <a16:creationId xmlns:a16="http://schemas.microsoft.com/office/drawing/2014/main" id="{EE1562E9-E16F-CB4F-96D2-94A56C6EEEDF}"/>
              </a:ext>
            </a:extLst>
          </p:cNvPr>
          <p:cNvGraphicFramePr>
            <a:graphicFrameLocks noGrp="1"/>
          </p:cNvGraphicFramePr>
          <p:nvPr>
            <p:extLst>
              <p:ext uri="{D42A27DB-BD31-4B8C-83A1-F6EECF244321}">
                <p14:modId xmlns:p14="http://schemas.microsoft.com/office/powerpoint/2010/main" val="240110864"/>
              </p:ext>
            </p:extLst>
          </p:nvPr>
        </p:nvGraphicFramePr>
        <p:xfrm>
          <a:off x="757237" y="400050"/>
          <a:ext cx="7956344" cy="6477000"/>
        </p:xfrm>
        <a:graphic>
          <a:graphicData uri="http://schemas.openxmlformats.org/drawingml/2006/table">
            <a:tbl>
              <a:tblPr>
                <a:tableStyleId>{2D5ABB26-0587-4C30-8999-92F81FD0307C}</a:tableStyleId>
              </a:tblPr>
              <a:tblGrid>
                <a:gridCol w="216178">
                  <a:extLst>
                    <a:ext uri="{9D8B030D-6E8A-4147-A177-3AD203B41FA5}">
                      <a16:colId xmlns:a16="http://schemas.microsoft.com/office/drawing/2014/main" val="20000"/>
                    </a:ext>
                  </a:extLst>
                </a:gridCol>
                <a:gridCol w="2932246">
                  <a:extLst>
                    <a:ext uri="{9D8B030D-6E8A-4147-A177-3AD203B41FA5}">
                      <a16:colId xmlns:a16="http://schemas.microsoft.com/office/drawing/2014/main" val="20001"/>
                    </a:ext>
                  </a:extLst>
                </a:gridCol>
                <a:gridCol w="703275">
                  <a:extLst>
                    <a:ext uri="{9D8B030D-6E8A-4147-A177-3AD203B41FA5}">
                      <a16:colId xmlns:a16="http://schemas.microsoft.com/office/drawing/2014/main" val="20002"/>
                    </a:ext>
                  </a:extLst>
                </a:gridCol>
                <a:gridCol w="704103">
                  <a:extLst>
                    <a:ext uri="{9D8B030D-6E8A-4147-A177-3AD203B41FA5}">
                      <a16:colId xmlns:a16="http://schemas.microsoft.com/office/drawing/2014/main" val="20003"/>
                    </a:ext>
                  </a:extLst>
                </a:gridCol>
                <a:gridCol w="703275">
                  <a:extLst>
                    <a:ext uri="{9D8B030D-6E8A-4147-A177-3AD203B41FA5}">
                      <a16:colId xmlns:a16="http://schemas.microsoft.com/office/drawing/2014/main" val="20004"/>
                    </a:ext>
                  </a:extLst>
                </a:gridCol>
                <a:gridCol w="681144">
                  <a:extLst>
                    <a:ext uri="{9D8B030D-6E8A-4147-A177-3AD203B41FA5}">
                      <a16:colId xmlns:a16="http://schemas.microsoft.com/office/drawing/2014/main" val="20005"/>
                    </a:ext>
                  </a:extLst>
                </a:gridCol>
                <a:gridCol w="608745">
                  <a:extLst>
                    <a:ext uri="{9D8B030D-6E8A-4147-A177-3AD203B41FA5}">
                      <a16:colId xmlns:a16="http://schemas.microsoft.com/office/drawing/2014/main" val="20006"/>
                    </a:ext>
                  </a:extLst>
                </a:gridCol>
                <a:gridCol w="586614">
                  <a:extLst>
                    <a:ext uri="{9D8B030D-6E8A-4147-A177-3AD203B41FA5}">
                      <a16:colId xmlns:a16="http://schemas.microsoft.com/office/drawing/2014/main" val="20007"/>
                    </a:ext>
                  </a:extLst>
                </a:gridCol>
                <a:gridCol w="820764">
                  <a:extLst>
                    <a:ext uri="{9D8B030D-6E8A-4147-A177-3AD203B41FA5}">
                      <a16:colId xmlns:a16="http://schemas.microsoft.com/office/drawing/2014/main" val="20008"/>
                    </a:ext>
                  </a:extLst>
                </a:gridCol>
              </a:tblGrid>
              <a:tr h="335280">
                <a:tc gridSpan="9">
                  <a:txBody>
                    <a:bodyPr/>
                    <a:lstStyle/>
                    <a:p>
                      <a:pPr algn="ctr">
                        <a:spcAft>
                          <a:spcPts val="0"/>
                        </a:spcAft>
                      </a:pPr>
                      <a:r>
                        <a:rPr lang="en-GB" sz="1200" b="1" dirty="0">
                          <a:solidFill>
                            <a:srgbClr val="0070C0"/>
                          </a:solidFill>
                          <a:effectLst/>
                          <a:latin typeface="Helvetica" pitchFamily="2" charset="0"/>
                        </a:rPr>
                        <a:t>Measurement of Gratitude - Gratitude Questionnaire - 6</a:t>
                      </a:r>
                      <a:endParaRPr lang="en-IE" sz="1200" b="1" dirty="0">
                        <a:solidFill>
                          <a:srgbClr val="0070C0"/>
                        </a:solidFill>
                        <a:effectLst/>
                        <a:latin typeface="Helvetica" pitchFamily="2" charset="0"/>
                      </a:endParaRPr>
                    </a:p>
                    <a:p>
                      <a:pPr algn="ctr">
                        <a:spcAft>
                          <a:spcPts val="0"/>
                        </a:spcAft>
                      </a:pPr>
                      <a:r>
                        <a:rPr lang="en-GB" sz="1000" b="1" dirty="0">
                          <a:solidFill>
                            <a:srgbClr val="0070C0"/>
                          </a:solidFill>
                          <a:effectLst/>
                          <a:latin typeface="Helvetica" pitchFamily="2" charset="0"/>
                        </a:rPr>
                        <a:t> </a:t>
                      </a:r>
                      <a:endParaRPr lang="en-IE" sz="1000" b="1" dirty="0">
                        <a:solidFill>
                          <a:srgbClr val="0070C0"/>
                        </a:solidFill>
                        <a:effectLst/>
                        <a:latin typeface="Helvetica" pitchFamily="2" charset="0"/>
                        <a:ea typeface="Times New Roman" panose="02020603050405020304" pitchFamily="18" charset="0"/>
                      </a:endParaRPr>
                    </a:p>
                  </a:txBody>
                  <a:tcPr marL="65159" marR="65159" marT="0" marB="0"/>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0"/>
                  </a:ext>
                </a:extLst>
              </a:tr>
              <a:tr h="1258571">
                <a:tc gridSpan="9">
                  <a:txBody>
                    <a:bodyPr/>
                    <a:lstStyle/>
                    <a:p>
                      <a:pPr algn="ctr">
                        <a:spcAft>
                          <a:spcPts val="0"/>
                        </a:spcAft>
                      </a:pPr>
                      <a:r>
                        <a:rPr lang="en-GB" sz="1000" dirty="0">
                          <a:solidFill>
                            <a:srgbClr val="002060"/>
                          </a:solidFill>
                          <a:effectLst/>
                          <a:latin typeface="Helvetica" pitchFamily="2" charset="0"/>
                        </a:rPr>
                        <a:t> </a:t>
                      </a:r>
                      <a:endParaRPr lang="en-IE" sz="1000" dirty="0">
                        <a:solidFill>
                          <a:srgbClr val="002060"/>
                        </a:solidFill>
                        <a:effectLst/>
                        <a:latin typeface="Helvetica" pitchFamily="2" charset="0"/>
                      </a:endParaRPr>
                    </a:p>
                    <a:p>
                      <a:pPr algn="ctr">
                        <a:spcAft>
                          <a:spcPts val="0"/>
                        </a:spcAft>
                      </a:pPr>
                      <a:r>
                        <a:rPr lang="en-GB" sz="1400" dirty="0">
                          <a:solidFill>
                            <a:srgbClr val="002060"/>
                          </a:solidFill>
                          <a:effectLst/>
                          <a:latin typeface="Helvetica" pitchFamily="2" charset="0"/>
                        </a:rPr>
                        <a:t>You may complete this questionnaire to assess how strong your current disposition to be grateful is. </a:t>
                      </a:r>
                      <a:endParaRPr lang="en-IE" sz="1400" dirty="0">
                        <a:solidFill>
                          <a:srgbClr val="002060"/>
                        </a:solidFill>
                        <a:effectLst/>
                        <a:latin typeface="Helvetica" pitchFamily="2" charset="0"/>
                      </a:endParaRPr>
                    </a:p>
                    <a:p>
                      <a:pPr algn="ctr">
                        <a:spcAft>
                          <a:spcPts val="0"/>
                        </a:spcAft>
                      </a:pPr>
                      <a:r>
                        <a:rPr lang="en-GB" sz="1400" dirty="0">
                          <a:solidFill>
                            <a:srgbClr val="002060"/>
                          </a:solidFill>
                          <a:effectLst/>
                          <a:latin typeface="Helvetica" pitchFamily="2" charset="0"/>
                        </a:rPr>
                        <a:t> For each item circle the response that applies to you right now; add and sum the scores for all 6 items.</a:t>
                      </a:r>
                      <a:endParaRPr lang="en-IE" sz="1400" dirty="0">
                        <a:solidFill>
                          <a:srgbClr val="002060"/>
                        </a:solidFill>
                        <a:effectLst/>
                        <a:latin typeface="Helvetica" pitchFamily="2" charset="0"/>
                      </a:endParaRPr>
                    </a:p>
                    <a:p>
                      <a:pPr algn="ctr">
                        <a:spcAft>
                          <a:spcPts val="0"/>
                        </a:spcAft>
                      </a:pPr>
                      <a:r>
                        <a:rPr lang="en-GB" sz="1400" dirty="0">
                          <a:solidFill>
                            <a:srgbClr val="002060"/>
                          </a:solidFill>
                          <a:effectLst/>
                          <a:latin typeface="Helvetica" pitchFamily="2" charset="0"/>
                        </a:rPr>
                        <a:t>Scores between 38 and 42 are in the average range.</a:t>
                      </a:r>
                      <a:br>
                        <a:rPr lang="en-GB" sz="1400" dirty="0">
                          <a:solidFill>
                            <a:srgbClr val="002060"/>
                          </a:solidFill>
                          <a:effectLst/>
                          <a:latin typeface="Helvetica" pitchFamily="2" charset="0"/>
                        </a:rPr>
                      </a:br>
                      <a:r>
                        <a:rPr lang="en-GB" sz="1400" dirty="0">
                          <a:solidFill>
                            <a:srgbClr val="002060"/>
                          </a:solidFill>
                          <a:effectLst/>
                          <a:latin typeface="Helvetica" pitchFamily="2" charset="0"/>
                        </a:rPr>
                        <a:t>25% of people get scores lower than this range and 25% of people get scores higher than this range.</a:t>
                      </a:r>
                      <a:endParaRPr lang="en-IE" sz="1400" dirty="0">
                        <a:solidFill>
                          <a:srgbClr val="002060"/>
                        </a:solidFill>
                        <a:effectLst/>
                        <a:latin typeface="Helvetica" pitchFamily="2" charset="0"/>
                      </a:endParaRPr>
                    </a:p>
                    <a:p>
                      <a:pPr algn="ctr">
                        <a:spcAft>
                          <a:spcPts val="0"/>
                        </a:spcAft>
                      </a:pPr>
                      <a:r>
                        <a:rPr lang="en-GB" sz="1000" dirty="0">
                          <a:solidFill>
                            <a:srgbClr val="002060"/>
                          </a:solidFill>
                          <a:effectLst/>
                          <a:latin typeface="Helvetica" pitchFamily="2" charset="0"/>
                        </a:rPr>
                        <a:t> </a:t>
                      </a:r>
                      <a:endParaRPr lang="en-IE" sz="1000" dirty="0">
                        <a:solidFill>
                          <a:srgbClr val="002060"/>
                        </a:solidFill>
                        <a:effectLst/>
                        <a:latin typeface="Helvetica" pitchFamily="2" charset="0"/>
                        <a:ea typeface="Times New Roman" panose="02020603050405020304" pitchFamily="18" charset="0"/>
                      </a:endParaRPr>
                    </a:p>
                  </a:txBody>
                  <a:tcPr marL="65159" marR="65159" marT="0" marB="0"/>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1"/>
                  </a:ext>
                </a:extLst>
              </a:tr>
              <a:tr h="609600">
                <a:tc>
                  <a:txBody>
                    <a:bodyPr/>
                    <a:lstStyle/>
                    <a:p>
                      <a:pPr>
                        <a:spcAft>
                          <a:spcPts val="0"/>
                        </a:spcAft>
                      </a:pPr>
                      <a:r>
                        <a:rPr lang="en-GB" sz="1000" dirty="0">
                          <a:solidFill>
                            <a:srgbClr val="002060"/>
                          </a:solidFill>
                          <a:effectLst/>
                          <a:latin typeface="+mj-lt"/>
                        </a:rPr>
                        <a:t>1.</a:t>
                      </a:r>
                      <a:endParaRPr lang="en-IE" sz="1000" dirty="0">
                        <a:solidFill>
                          <a:srgbClr val="002060"/>
                        </a:solidFill>
                        <a:effectLst/>
                        <a:latin typeface="+mj-lt"/>
                        <a:ea typeface="Times New Roman" panose="02020603050405020304" pitchFamily="18" charset="0"/>
                      </a:endParaRPr>
                    </a:p>
                  </a:txBody>
                  <a:tcPr marL="65159" marR="65159" marT="0" marB="0"/>
                </a:tc>
                <a:tc>
                  <a:txBody>
                    <a:bodyPr/>
                    <a:lstStyle/>
                    <a:p>
                      <a:pPr>
                        <a:spcAft>
                          <a:spcPts val="0"/>
                        </a:spcAft>
                      </a:pPr>
                      <a:r>
                        <a:rPr lang="en-GB" sz="1400" dirty="0">
                          <a:solidFill>
                            <a:srgbClr val="002060"/>
                          </a:solidFill>
                          <a:effectLst/>
                          <a:latin typeface="Helvetica" pitchFamily="2" charset="0"/>
                        </a:rPr>
                        <a:t>I have so much in life to be thankful for. </a:t>
                      </a:r>
                      <a:endParaRPr lang="en-IE" sz="1400" dirty="0">
                        <a:solidFill>
                          <a:srgbClr val="002060"/>
                        </a:solidFill>
                        <a:effectLst/>
                        <a:latin typeface="Helvetica" pitchFamily="2" charset="0"/>
                        <a:ea typeface="Times New Roman" panose="02020603050405020304" pitchFamily="18" charset="0"/>
                      </a:endParaRPr>
                    </a:p>
                  </a:txBody>
                  <a:tcPr marL="65159" marR="65159" marT="0" marB="0"/>
                </a:tc>
                <a:tc>
                  <a:txBody>
                    <a:bodyPr/>
                    <a:lstStyle/>
                    <a:p>
                      <a:pPr algn="ctr">
                        <a:spcAft>
                          <a:spcPts val="0"/>
                        </a:spcAft>
                      </a:pPr>
                      <a:r>
                        <a:rPr lang="en-GB" sz="1000" dirty="0">
                          <a:solidFill>
                            <a:srgbClr val="002060"/>
                          </a:solidFill>
                          <a:effectLst/>
                          <a:latin typeface="Helvetica" pitchFamily="2" charset="0"/>
                        </a:rPr>
                        <a:t>Strongly disagree</a:t>
                      </a:r>
                      <a:endParaRPr lang="en-IE" sz="1000" dirty="0">
                        <a:solidFill>
                          <a:srgbClr val="002060"/>
                        </a:solidFill>
                        <a:effectLst/>
                        <a:latin typeface="Helvetica" pitchFamily="2" charset="0"/>
                      </a:endParaRPr>
                    </a:p>
                    <a:p>
                      <a:pPr algn="ctr">
                        <a:spcAft>
                          <a:spcPts val="0"/>
                        </a:spcAft>
                      </a:pPr>
                      <a:r>
                        <a:rPr lang="en-GB" sz="1000" dirty="0">
                          <a:solidFill>
                            <a:srgbClr val="002060"/>
                          </a:solidFill>
                          <a:effectLst/>
                          <a:latin typeface="Helvetica" pitchFamily="2" charset="0"/>
                        </a:rPr>
                        <a:t>1</a:t>
                      </a:r>
                      <a:endParaRPr lang="en-IE" sz="1000" dirty="0">
                        <a:solidFill>
                          <a:srgbClr val="002060"/>
                        </a:solidFill>
                        <a:effectLst/>
                        <a:latin typeface="Helvetica" pitchFamily="2" charset="0"/>
                        <a:ea typeface="Times New Roman" panose="02020603050405020304" pitchFamily="18" charset="0"/>
                      </a:endParaRPr>
                    </a:p>
                  </a:txBody>
                  <a:tcPr marL="65159" marR="65159" marT="0" marB="0"/>
                </a:tc>
                <a:tc>
                  <a:txBody>
                    <a:bodyPr/>
                    <a:lstStyle/>
                    <a:p>
                      <a:pPr algn="ctr">
                        <a:spcAft>
                          <a:spcPts val="0"/>
                        </a:spcAft>
                      </a:pPr>
                      <a:r>
                        <a:rPr lang="en-GB" sz="1000" dirty="0">
                          <a:solidFill>
                            <a:srgbClr val="002060"/>
                          </a:solidFill>
                          <a:effectLst/>
                          <a:latin typeface="Helvetica" pitchFamily="2" charset="0"/>
                        </a:rPr>
                        <a:t>Disagree</a:t>
                      </a:r>
                      <a:endParaRPr lang="en-IE" sz="1000" dirty="0">
                        <a:solidFill>
                          <a:srgbClr val="002060"/>
                        </a:solidFill>
                        <a:effectLst/>
                        <a:latin typeface="Helvetica" pitchFamily="2" charset="0"/>
                      </a:endParaRPr>
                    </a:p>
                    <a:p>
                      <a:pPr algn="ctr">
                        <a:spcAft>
                          <a:spcPts val="0"/>
                        </a:spcAft>
                      </a:pPr>
                      <a:r>
                        <a:rPr lang="en-GB" sz="1000" dirty="0">
                          <a:solidFill>
                            <a:srgbClr val="002060"/>
                          </a:solidFill>
                          <a:effectLst/>
                          <a:latin typeface="Helvetica" pitchFamily="2" charset="0"/>
                        </a:rPr>
                        <a:t> </a:t>
                      </a:r>
                      <a:endParaRPr lang="en-IE" sz="1000" dirty="0">
                        <a:solidFill>
                          <a:srgbClr val="002060"/>
                        </a:solidFill>
                        <a:effectLst/>
                        <a:latin typeface="Helvetica" pitchFamily="2" charset="0"/>
                      </a:endParaRPr>
                    </a:p>
                    <a:p>
                      <a:pPr algn="ctr">
                        <a:spcAft>
                          <a:spcPts val="0"/>
                        </a:spcAft>
                      </a:pPr>
                      <a:r>
                        <a:rPr lang="en-GB" sz="1000" dirty="0">
                          <a:solidFill>
                            <a:srgbClr val="002060"/>
                          </a:solidFill>
                          <a:effectLst/>
                          <a:latin typeface="Helvetica" pitchFamily="2" charset="0"/>
                        </a:rPr>
                        <a:t>2</a:t>
                      </a:r>
                      <a:endParaRPr lang="en-IE" sz="1000" dirty="0">
                        <a:solidFill>
                          <a:srgbClr val="002060"/>
                        </a:solidFill>
                        <a:effectLst/>
                        <a:latin typeface="Helvetica" pitchFamily="2" charset="0"/>
                        <a:ea typeface="Times New Roman" panose="02020603050405020304" pitchFamily="18" charset="0"/>
                      </a:endParaRPr>
                    </a:p>
                  </a:txBody>
                  <a:tcPr marL="65159" marR="65159" marT="0" marB="0"/>
                </a:tc>
                <a:tc>
                  <a:txBody>
                    <a:bodyPr/>
                    <a:lstStyle/>
                    <a:p>
                      <a:pPr algn="ctr">
                        <a:spcAft>
                          <a:spcPts val="0"/>
                        </a:spcAft>
                      </a:pPr>
                      <a:r>
                        <a:rPr lang="en-GB" sz="1000" dirty="0">
                          <a:solidFill>
                            <a:srgbClr val="002060"/>
                          </a:solidFill>
                          <a:effectLst/>
                          <a:latin typeface="Helvetica" pitchFamily="2" charset="0"/>
                        </a:rPr>
                        <a:t>Slightly disagree</a:t>
                      </a:r>
                      <a:endParaRPr lang="en-IE" sz="1000" dirty="0">
                        <a:solidFill>
                          <a:srgbClr val="002060"/>
                        </a:solidFill>
                        <a:effectLst/>
                        <a:latin typeface="Helvetica" pitchFamily="2" charset="0"/>
                      </a:endParaRPr>
                    </a:p>
                    <a:p>
                      <a:pPr algn="ctr">
                        <a:spcAft>
                          <a:spcPts val="0"/>
                        </a:spcAft>
                      </a:pPr>
                      <a:r>
                        <a:rPr lang="en-GB" sz="1000" dirty="0">
                          <a:solidFill>
                            <a:srgbClr val="002060"/>
                          </a:solidFill>
                          <a:effectLst/>
                          <a:latin typeface="Helvetica" pitchFamily="2" charset="0"/>
                        </a:rPr>
                        <a:t>3</a:t>
                      </a:r>
                      <a:endParaRPr lang="en-IE" sz="1000" dirty="0">
                        <a:solidFill>
                          <a:srgbClr val="002060"/>
                        </a:solidFill>
                        <a:effectLst/>
                        <a:latin typeface="Helvetica" pitchFamily="2" charset="0"/>
                        <a:ea typeface="Times New Roman" panose="02020603050405020304" pitchFamily="18" charset="0"/>
                      </a:endParaRPr>
                    </a:p>
                  </a:txBody>
                  <a:tcPr marL="65159" marR="65159" marT="0" marB="0"/>
                </a:tc>
                <a:tc>
                  <a:txBody>
                    <a:bodyPr/>
                    <a:lstStyle/>
                    <a:p>
                      <a:pPr algn="ctr">
                        <a:spcAft>
                          <a:spcPts val="0"/>
                        </a:spcAft>
                      </a:pPr>
                      <a:r>
                        <a:rPr lang="en-GB" sz="1000" dirty="0">
                          <a:solidFill>
                            <a:srgbClr val="002060"/>
                          </a:solidFill>
                          <a:effectLst/>
                          <a:latin typeface="Helvetica" pitchFamily="2" charset="0"/>
                        </a:rPr>
                        <a:t>Neutral</a:t>
                      </a:r>
                      <a:endParaRPr lang="en-IE" sz="1000" dirty="0">
                        <a:solidFill>
                          <a:srgbClr val="002060"/>
                        </a:solidFill>
                        <a:effectLst/>
                        <a:latin typeface="Helvetica" pitchFamily="2" charset="0"/>
                      </a:endParaRPr>
                    </a:p>
                    <a:p>
                      <a:pPr algn="ctr">
                        <a:spcAft>
                          <a:spcPts val="0"/>
                        </a:spcAft>
                      </a:pPr>
                      <a:r>
                        <a:rPr lang="en-GB" sz="1000" dirty="0">
                          <a:solidFill>
                            <a:srgbClr val="002060"/>
                          </a:solidFill>
                          <a:effectLst/>
                          <a:latin typeface="Helvetica" pitchFamily="2" charset="0"/>
                        </a:rPr>
                        <a:t> </a:t>
                      </a:r>
                      <a:endParaRPr lang="en-IE" sz="1000" dirty="0">
                        <a:solidFill>
                          <a:srgbClr val="002060"/>
                        </a:solidFill>
                        <a:effectLst/>
                        <a:latin typeface="Helvetica" pitchFamily="2" charset="0"/>
                      </a:endParaRPr>
                    </a:p>
                    <a:p>
                      <a:pPr algn="ctr">
                        <a:spcAft>
                          <a:spcPts val="0"/>
                        </a:spcAft>
                      </a:pPr>
                      <a:r>
                        <a:rPr lang="en-GB" sz="1000" dirty="0">
                          <a:solidFill>
                            <a:srgbClr val="002060"/>
                          </a:solidFill>
                          <a:effectLst/>
                          <a:latin typeface="Helvetica" pitchFamily="2" charset="0"/>
                        </a:rPr>
                        <a:t>4</a:t>
                      </a:r>
                      <a:endParaRPr lang="en-IE" sz="1000" dirty="0">
                        <a:solidFill>
                          <a:srgbClr val="002060"/>
                        </a:solidFill>
                        <a:effectLst/>
                        <a:latin typeface="Helvetica" pitchFamily="2" charset="0"/>
                        <a:ea typeface="Times New Roman" panose="02020603050405020304" pitchFamily="18" charset="0"/>
                      </a:endParaRPr>
                    </a:p>
                  </a:txBody>
                  <a:tcPr marL="65159" marR="65159" marT="0" marB="0"/>
                </a:tc>
                <a:tc>
                  <a:txBody>
                    <a:bodyPr/>
                    <a:lstStyle/>
                    <a:p>
                      <a:pPr algn="ctr">
                        <a:spcAft>
                          <a:spcPts val="0"/>
                        </a:spcAft>
                      </a:pPr>
                      <a:r>
                        <a:rPr lang="en-GB" sz="1000" dirty="0">
                          <a:solidFill>
                            <a:srgbClr val="002060"/>
                          </a:solidFill>
                          <a:effectLst/>
                          <a:latin typeface="+mj-lt"/>
                        </a:rPr>
                        <a:t>Slightly agree</a:t>
                      </a:r>
                      <a:endParaRPr lang="en-IE" sz="1000" dirty="0">
                        <a:solidFill>
                          <a:srgbClr val="002060"/>
                        </a:solidFill>
                        <a:effectLst/>
                        <a:latin typeface="+mj-lt"/>
                      </a:endParaRPr>
                    </a:p>
                    <a:p>
                      <a:pPr algn="ctr">
                        <a:spcAft>
                          <a:spcPts val="0"/>
                        </a:spcAft>
                      </a:pPr>
                      <a:r>
                        <a:rPr lang="en-GB" sz="1000" dirty="0">
                          <a:solidFill>
                            <a:srgbClr val="002060"/>
                          </a:solidFill>
                          <a:effectLst/>
                          <a:latin typeface="+mj-lt"/>
                        </a:rPr>
                        <a:t>5</a:t>
                      </a:r>
                      <a:endParaRPr lang="en-IE" sz="1000" dirty="0">
                        <a:solidFill>
                          <a:srgbClr val="002060"/>
                        </a:solidFill>
                        <a:effectLst/>
                        <a:latin typeface="+mj-lt"/>
                        <a:ea typeface="Times New Roman" panose="02020603050405020304" pitchFamily="18" charset="0"/>
                      </a:endParaRPr>
                    </a:p>
                  </a:txBody>
                  <a:tcPr marL="65159" marR="65159" marT="0" marB="0"/>
                </a:tc>
                <a:tc>
                  <a:txBody>
                    <a:bodyPr/>
                    <a:lstStyle/>
                    <a:p>
                      <a:pPr algn="ctr">
                        <a:spcAft>
                          <a:spcPts val="0"/>
                        </a:spcAft>
                      </a:pPr>
                      <a:r>
                        <a:rPr lang="en-GB" sz="1000" dirty="0">
                          <a:solidFill>
                            <a:srgbClr val="002060"/>
                          </a:solidFill>
                          <a:effectLst/>
                          <a:latin typeface="+mj-lt"/>
                        </a:rPr>
                        <a:t>Agree</a:t>
                      </a:r>
                      <a:endParaRPr lang="en-IE" sz="1000" dirty="0">
                        <a:solidFill>
                          <a:srgbClr val="002060"/>
                        </a:solidFill>
                        <a:effectLst/>
                        <a:latin typeface="+mj-lt"/>
                      </a:endParaRPr>
                    </a:p>
                    <a:p>
                      <a:pPr algn="ctr">
                        <a:spcAft>
                          <a:spcPts val="0"/>
                        </a:spcAft>
                      </a:pPr>
                      <a:r>
                        <a:rPr lang="en-GB" sz="1000" dirty="0">
                          <a:solidFill>
                            <a:srgbClr val="002060"/>
                          </a:solidFill>
                          <a:effectLst/>
                          <a:latin typeface="+mj-lt"/>
                        </a:rPr>
                        <a:t> </a:t>
                      </a:r>
                      <a:endParaRPr lang="en-IE" sz="1000" dirty="0">
                        <a:solidFill>
                          <a:srgbClr val="002060"/>
                        </a:solidFill>
                        <a:effectLst/>
                        <a:latin typeface="+mj-lt"/>
                      </a:endParaRPr>
                    </a:p>
                    <a:p>
                      <a:pPr algn="ctr">
                        <a:spcAft>
                          <a:spcPts val="0"/>
                        </a:spcAft>
                      </a:pPr>
                      <a:r>
                        <a:rPr lang="en-GB" sz="1000" dirty="0">
                          <a:solidFill>
                            <a:srgbClr val="002060"/>
                          </a:solidFill>
                          <a:effectLst/>
                          <a:latin typeface="+mj-lt"/>
                        </a:rPr>
                        <a:t>6</a:t>
                      </a:r>
                      <a:endParaRPr lang="en-IE" sz="1000" dirty="0">
                        <a:solidFill>
                          <a:srgbClr val="002060"/>
                        </a:solidFill>
                        <a:effectLst/>
                        <a:latin typeface="+mj-lt"/>
                        <a:ea typeface="Times New Roman" panose="02020603050405020304" pitchFamily="18" charset="0"/>
                      </a:endParaRPr>
                    </a:p>
                  </a:txBody>
                  <a:tcPr marL="65159" marR="65159" marT="0" marB="0"/>
                </a:tc>
                <a:tc>
                  <a:txBody>
                    <a:bodyPr/>
                    <a:lstStyle/>
                    <a:p>
                      <a:pPr algn="ctr">
                        <a:spcAft>
                          <a:spcPts val="0"/>
                        </a:spcAft>
                      </a:pPr>
                      <a:r>
                        <a:rPr lang="en-GB" sz="1000" dirty="0">
                          <a:solidFill>
                            <a:srgbClr val="002060"/>
                          </a:solidFill>
                          <a:effectLst/>
                          <a:latin typeface="+mj-lt"/>
                        </a:rPr>
                        <a:t>Strongly agree</a:t>
                      </a:r>
                      <a:endParaRPr lang="en-IE" sz="1000" dirty="0">
                        <a:solidFill>
                          <a:srgbClr val="002060"/>
                        </a:solidFill>
                        <a:effectLst/>
                        <a:latin typeface="+mj-lt"/>
                      </a:endParaRPr>
                    </a:p>
                    <a:p>
                      <a:pPr algn="ctr">
                        <a:spcAft>
                          <a:spcPts val="0"/>
                        </a:spcAft>
                      </a:pPr>
                      <a:r>
                        <a:rPr lang="en-GB" sz="1000" dirty="0">
                          <a:solidFill>
                            <a:srgbClr val="002060"/>
                          </a:solidFill>
                          <a:effectLst/>
                          <a:latin typeface="+mj-lt"/>
                        </a:rPr>
                        <a:t>7</a:t>
                      </a:r>
                      <a:endParaRPr lang="en-IE" sz="1000" dirty="0">
                        <a:solidFill>
                          <a:srgbClr val="002060"/>
                        </a:solidFill>
                        <a:effectLst/>
                        <a:latin typeface="+mj-lt"/>
                      </a:endParaRPr>
                    </a:p>
                    <a:p>
                      <a:pPr algn="ctr">
                        <a:spcAft>
                          <a:spcPts val="0"/>
                        </a:spcAft>
                      </a:pPr>
                      <a:r>
                        <a:rPr lang="en-GB" sz="1000" dirty="0">
                          <a:solidFill>
                            <a:srgbClr val="002060"/>
                          </a:solidFill>
                          <a:effectLst/>
                          <a:latin typeface="+mj-lt"/>
                        </a:rPr>
                        <a:t> </a:t>
                      </a:r>
                      <a:endParaRPr lang="en-IE" sz="1000" dirty="0">
                        <a:solidFill>
                          <a:srgbClr val="002060"/>
                        </a:solidFill>
                        <a:effectLst/>
                        <a:latin typeface="+mj-lt"/>
                        <a:ea typeface="Times New Roman" panose="02020603050405020304" pitchFamily="18" charset="0"/>
                      </a:endParaRPr>
                    </a:p>
                  </a:txBody>
                  <a:tcPr marL="65159" marR="65159" marT="0" marB="0"/>
                </a:tc>
                <a:extLst>
                  <a:ext uri="{0D108BD9-81ED-4DB2-BD59-A6C34878D82A}">
                    <a16:rowId xmlns:a16="http://schemas.microsoft.com/office/drawing/2014/main" val="10002"/>
                  </a:ext>
                </a:extLst>
              </a:tr>
              <a:tr h="609600">
                <a:tc>
                  <a:txBody>
                    <a:bodyPr/>
                    <a:lstStyle/>
                    <a:p>
                      <a:pPr>
                        <a:spcAft>
                          <a:spcPts val="0"/>
                        </a:spcAft>
                      </a:pPr>
                      <a:r>
                        <a:rPr lang="en-GB" sz="1000" dirty="0">
                          <a:solidFill>
                            <a:srgbClr val="002060"/>
                          </a:solidFill>
                          <a:effectLst/>
                          <a:latin typeface="+mj-lt"/>
                        </a:rPr>
                        <a:t>2.</a:t>
                      </a:r>
                      <a:endParaRPr lang="en-IE" sz="1000" dirty="0">
                        <a:solidFill>
                          <a:srgbClr val="002060"/>
                        </a:solidFill>
                        <a:effectLst/>
                        <a:latin typeface="+mj-lt"/>
                        <a:ea typeface="Times New Roman" panose="02020603050405020304" pitchFamily="18" charset="0"/>
                      </a:endParaRPr>
                    </a:p>
                  </a:txBody>
                  <a:tcPr marL="65159" marR="65159" marT="0" marB="0"/>
                </a:tc>
                <a:tc>
                  <a:txBody>
                    <a:bodyPr/>
                    <a:lstStyle/>
                    <a:p>
                      <a:pPr>
                        <a:spcAft>
                          <a:spcPts val="0"/>
                        </a:spcAft>
                      </a:pPr>
                      <a:r>
                        <a:rPr lang="en-GB" sz="1400" dirty="0">
                          <a:solidFill>
                            <a:srgbClr val="002060"/>
                          </a:solidFill>
                          <a:effectLst/>
                          <a:latin typeface="Helvetica" pitchFamily="2" charset="0"/>
                        </a:rPr>
                        <a:t>If I had to list everything that I felt grateful for, it would be a very long list. </a:t>
                      </a:r>
                      <a:endParaRPr lang="en-IE" sz="1400" dirty="0">
                        <a:solidFill>
                          <a:srgbClr val="002060"/>
                        </a:solidFill>
                        <a:effectLst/>
                        <a:latin typeface="Helvetica" pitchFamily="2" charset="0"/>
                        <a:ea typeface="Times New Roman" panose="02020603050405020304" pitchFamily="18" charset="0"/>
                      </a:endParaRPr>
                    </a:p>
                  </a:txBody>
                  <a:tcPr marL="65159" marR="65159" marT="0" marB="0"/>
                </a:tc>
                <a:tc>
                  <a:txBody>
                    <a:bodyPr/>
                    <a:lstStyle/>
                    <a:p>
                      <a:pPr algn="ctr">
                        <a:spcAft>
                          <a:spcPts val="0"/>
                        </a:spcAft>
                      </a:pPr>
                      <a:r>
                        <a:rPr lang="en-GB" sz="1000" dirty="0">
                          <a:solidFill>
                            <a:srgbClr val="002060"/>
                          </a:solidFill>
                          <a:effectLst/>
                          <a:latin typeface="Helvetica" pitchFamily="2" charset="0"/>
                        </a:rPr>
                        <a:t>Strongly disagree</a:t>
                      </a:r>
                      <a:endParaRPr lang="en-IE" sz="1000" dirty="0">
                        <a:solidFill>
                          <a:srgbClr val="002060"/>
                        </a:solidFill>
                        <a:effectLst/>
                        <a:latin typeface="Helvetica" pitchFamily="2" charset="0"/>
                      </a:endParaRPr>
                    </a:p>
                    <a:p>
                      <a:pPr algn="ctr">
                        <a:spcAft>
                          <a:spcPts val="0"/>
                        </a:spcAft>
                      </a:pPr>
                      <a:r>
                        <a:rPr lang="en-GB" sz="1000" dirty="0">
                          <a:solidFill>
                            <a:srgbClr val="002060"/>
                          </a:solidFill>
                          <a:effectLst/>
                          <a:latin typeface="Helvetica" pitchFamily="2" charset="0"/>
                        </a:rPr>
                        <a:t>1</a:t>
                      </a:r>
                      <a:endParaRPr lang="en-IE" sz="1000" dirty="0">
                        <a:solidFill>
                          <a:srgbClr val="002060"/>
                        </a:solidFill>
                        <a:effectLst/>
                        <a:latin typeface="Helvetica" pitchFamily="2" charset="0"/>
                        <a:ea typeface="Times New Roman" panose="02020603050405020304" pitchFamily="18" charset="0"/>
                      </a:endParaRPr>
                    </a:p>
                  </a:txBody>
                  <a:tcPr marL="65159" marR="65159" marT="0" marB="0"/>
                </a:tc>
                <a:tc>
                  <a:txBody>
                    <a:bodyPr/>
                    <a:lstStyle/>
                    <a:p>
                      <a:pPr algn="ctr">
                        <a:spcAft>
                          <a:spcPts val="0"/>
                        </a:spcAft>
                      </a:pPr>
                      <a:r>
                        <a:rPr lang="en-GB" sz="1000" dirty="0">
                          <a:solidFill>
                            <a:srgbClr val="002060"/>
                          </a:solidFill>
                          <a:effectLst/>
                          <a:latin typeface="Helvetica" pitchFamily="2" charset="0"/>
                        </a:rPr>
                        <a:t>Disagree</a:t>
                      </a:r>
                      <a:endParaRPr lang="en-IE" sz="1000" dirty="0">
                        <a:solidFill>
                          <a:srgbClr val="002060"/>
                        </a:solidFill>
                        <a:effectLst/>
                        <a:latin typeface="Helvetica" pitchFamily="2" charset="0"/>
                      </a:endParaRPr>
                    </a:p>
                    <a:p>
                      <a:pPr algn="ctr">
                        <a:spcAft>
                          <a:spcPts val="0"/>
                        </a:spcAft>
                      </a:pPr>
                      <a:r>
                        <a:rPr lang="en-GB" sz="1000" dirty="0">
                          <a:solidFill>
                            <a:srgbClr val="002060"/>
                          </a:solidFill>
                          <a:effectLst/>
                          <a:latin typeface="Helvetica" pitchFamily="2" charset="0"/>
                        </a:rPr>
                        <a:t> </a:t>
                      </a:r>
                      <a:endParaRPr lang="en-IE" sz="1000" dirty="0">
                        <a:solidFill>
                          <a:srgbClr val="002060"/>
                        </a:solidFill>
                        <a:effectLst/>
                        <a:latin typeface="Helvetica" pitchFamily="2" charset="0"/>
                      </a:endParaRPr>
                    </a:p>
                    <a:p>
                      <a:pPr algn="ctr">
                        <a:spcAft>
                          <a:spcPts val="0"/>
                        </a:spcAft>
                      </a:pPr>
                      <a:r>
                        <a:rPr lang="en-GB" sz="1000" dirty="0">
                          <a:solidFill>
                            <a:srgbClr val="002060"/>
                          </a:solidFill>
                          <a:effectLst/>
                          <a:latin typeface="Helvetica" pitchFamily="2" charset="0"/>
                        </a:rPr>
                        <a:t>2</a:t>
                      </a:r>
                      <a:endParaRPr lang="en-IE" sz="1000" dirty="0">
                        <a:solidFill>
                          <a:srgbClr val="002060"/>
                        </a:solidFill>
                        <a:effectLst/>
                        <a:latin typeface="Helvetica" pitchFamily="2" charset="0"/>
                        <a:ea typeface="Times New Roman" panose="02020603050405020304" pitchFamily="18" charset="0"/>
                      </a:endParaRPr>
                    </a:p>
                  </a:txBody>
                  <a:tcPr marL="65159" marR="65159" marT="0" marB="0"/>
                </a:tc>
                <a:tc>
                  <a:txBody>
                    <a:bodyPr/>
                    <a:lstStyle/>
                    <a:p>
                      <a:pPr algn="ctr">
                        <a:spcAft>
                          <a:spcPts val="0"/>
                        </a:spcAft>
                      </a:pPr>
                      <a:r>
                        <a:rPr lang="en-GB" sz="1000" dirty="0">
                          <a:solidFill>
                            <a:srgbClr val="002060"/>
                          </a:solidFill>
                          <a:effectLst/>
                          <a:latin typeface="Helvetica" pitchFamily="2" charset="0"/>
                        </a:rPr>
                        <a:t>Slightly disagree</a:t>
                      </a:r>
                      <a:endParaRPr lang="en-IE" sz="1000" dirty="0">
                        <a:solidFill>
                          <a:srgbClr val="002060"/>
                        </a:solidFill>
                        <a:effectLst/>
                        <a:latin typeface="Helvetica" pitchFamily="2" charset="0"/>
                      </a:endParaRPr>
                    </a:p>
                    <a:p>
                      <a:pPr algn="ctr">
                        <a:spcAft>
                          <a:spcPts val="0"/>
                        </a:spcAft>
                      </a:pPr>
                      <a:r>
                        <a:rPr lang="en-GB" sz="1000" dirty="0">
                          <a:solidFill>
                            <a:srgbClr val="002060"/>
                          </a:solidFill>
                          <a:effectLst/>
                          <a:latin typeface="Helvetica" pitchFamily="2" charset="0"/>
                        </a:rPr>
                        <a:t>3</a:t>
                      </a:r>
                      <a:endParaRPr lang="en-IE" sz="1000" dirty="0">
                        <a:solidFill>
                          <a:srgbClr val="002060"/>
                        </a:solidFill>
                        <a:effectLst/>
                        <a:latin typeface="Helvetica" pitchFamily="2" charset="0"/>
                        <a:ea typeface="Times New Roman" panose="02020603050405020304" pitchFamily="18" charset="0"/>
                      </a:endParaRPr>
                    </a:p>
                  </a:txBody>
                  <a:tcPr marL="65159" marR="65159" marT="0" marB="0"/>
                </a:tc>
                <a:tc>
                  <a:txBody>
                    <a:bodyPr/>
                    <a:lstStyle/>
                    <a:p>
                      <a:pPr algn="ctr">
                        <a:spcAft>
                          <a:spcPts val="0"/>
                        </a:spcAft>
                      </a:pPr>
                      <a:r>
                        <a:rPr lang="en-GB" sz="1000" dirty="0">
                          <a:solidFill>
                            <a:srgbClr val="002060"/>
                          </a:solidFill>
                          <a:effectLst/>
                          <a:latin typeface="Helvetica" pitchFamily="2" charset="0"/>
                        </a:rPr>
                        <a:t>Neutral</a:t>
                      </a:r>
                      <a:endParaRPr lang="en-IE" sz="1000" dirty="0">
                        <a:solidFill>
                          <a:srgbClr val="002060"/>
                        </a:solidFill>
                        <a:effectLst/>
                        <a:latin typeface="Helvetica" pitchFamily="2" charset="0"/>
                      </a:endParaRPr>
                    </a:p>
                    <a:p>
                      <a:pPr algn="ctr">
                        <a:spcAft>
                          <a:spcPts val="0"/>
                        </a:spcAft>
                      </a:pPr>
                      <a:r>
                        <a:rPr lang="en-GB" sz="1000" dirty="0">
                          <a:solidFill>
                            <a:srgbClr val="002060"/>
                          </a:solidFill>
                          <a:effectLst/>
                          <a:latin typeface="Helvetica" pitchFamily="2" charset="0"/>
                        </a:rPr>
                        <a:t> </a:t>
                      </a:r>
                      <a:endParaRPr lang="en-IE" sz="1000" dirty="0">
                        <a:solidFill>
                          <a:srgbClr val="002060"/>
                        </a:solidFill>
                        <a:effectLst/>
                        <a:latin typeface="Helvetica" pitchFamily="2" charset="0"/>
                      </a:endParaRPr>
                    </a:p>
                    <a:p>
                      <a:pPr algn="ctr">
                        <a:spcAft>
                          <a:spcPts val="0"/>
                        </a:spcAft>
                      </a:pPr>
                      <a:r>
                        <a:rPr lang="en-GB" sz="1000" dirty="0">
                          <a:solidFill>
                            <a:srgbClr val="002060"/>
                          </a:solidFill>
                          <a:effectLst/>
                          <a:latin typeface="Helvetica" pitchFamily="2" charset="0"/>
                        </a:rPr>
                        <a:t>4</a:t>
                      </a:r>
                      <a:endParaRPr lang="en-IE" sz="1000" dirty="0">
                        <a:solidFill>
                          <a:srgbClr val="002060"/>
                        </a:solidFill>
                        <a:effectLst/>
                        <a:latin typeface="Helvetica" pitchFamily="2" charset="0"/>
                        <a:ea typeface="Times New Roman" panose="02020603050405020304" pitchFamily="18" charset="0"/>
                      </a:endParaRPr>
                    </a:p>
                  </a:txBody>
                  <a:tcPr marL="65159" marR="65159" marT="0" marB="0"/>
                </a:tc>
                <a:tc>
                  <a:txBody>
                    <a:bodyPr/>
                    <a:lstStyle/>
                    <a:p>
                      <a:pPr algn="ctr">
                        <a:spcAft>
                          <a:spcPts val="0"/>
                        </a:spcAft>
                      </a:pPr>
                      <a:r>
                        <a:rPr lang="en-GB" sz="1000" dirty="0">
                          <a:solidFill>
                            <a:srgbClr val="002060"/>
                          </a:solidFill>
                          <a:effectLst/>
                          <a:latin typeface="+mj-lt"/>
                        </a:rPr>
                        <a:t>Slightly agree</a:t>
                      </a:r>
                      <a:endParaRPr lang="en-IE" sz="1000" dirty="0">
                        <a:solidFill>
                          <a:srgbClr val="002060"/>
                        </a:solidFill>
                        <a:effectLst/>
                        <a:latin typeface="+mj-lt"/>
                      </a:endParaRPr>
                    </a:p>
                    <a:p>
                      <a:pPr algn="ctr">
                        <a:spcAft>
                          <a:spcPts val="0"/>
                        </a:spcAft>
                      </a:pPr>
                      <a:r>
                        <a:rPr lang="en-GB" sz="1000" dirty="0">
                          <a:solidFill>
                            <a:srgbClr val="002060"/>
                          </a:solidFill>
                          <a:effectLst/>
                          <a:latin typeface="+mj-lt"/>
                        </a:rPr>
                        <a:t>5</a:t>
                      </a:r>
                      <a:endParaRPr lang="en-IE" sz="1000" dirty="0">
                        <a:solidFill>
                          <a:srgbClr val="002060"/>
                        </a:solidFill>
                        <a:effectLst/>
                        <a:latin typeface="+mj-lt"/>
                        <a:ea typeface="Times New Roman" panose="02020603050405020304" pitchFamily="18" charset="0"/>
                      </a:endParaRPr>
                    </a:p>
                  </a:txBody>
                  <a:tcPr marL="65159" marR="65159" marT="0" marB="0"/>
                </a:tc>
                <a:tc>
                  <a:txBody>
                    <a:bodyPr/>
                    <a:lstStyle/>
                    <a:p>
                      <a:pPr algn="ctr">
                        <a:spcAft>
                          <a:spcPts val="0"/>
                        </a:spcAft>
                      </a:pPr>
                      <a:r>
                        <a:rPr lang="en-GB" sz="1000" dirty="0">
                          <a:solidFill>
                            <a:srgbClr val="002060"/>
                          </a:solidFill>
                          <a:effectLst/>
                          <a:latin typeface="+mj-lt"/>
                        </a:rPr>
                        <a:t>Agree</a:t>
                      </a:r>
                      <a:endParaRPr lang="en-IE" sz="1000" dirty="0">
                        <a:solidFill>
                          <a:srgbClr val="002060"/>
                        </a:solidFill>
                        <a:effectLst/>
                        <a:latin typeface="+mj-lt"/>
                      </a:endParaRPr>
                    </a:p>
                    <a:p>
                      <a:pPr algn="ctr">
                        <a:spcAft>
                          <a:spcPts val="0"/>
                        </a:spcAft>
                      </a:pPr>
                      <a:r>
                        <a:rPr lang="en-GB" sz="1000" dirty="0">
                          <a:solidFill>
                            <a:srgbClr val="002060"/>
                          </a:solidFill>
                          <a:effectLst/>
                          <a:latin typeface="+mj-lt"/>
                        </a:rPr>
                        <a:t> </a:t>
                      </a:r>
                      <a:endParaRPr lang="en-IE" sz="1000" dirty="0">
                        <a:solidFill>
                          <a:srgbClr val="002060"/>
                        </a:solidFill>
                        <a:effectLst/>
                        <a:latin typeface="+mj-lt"/>
                      </a:endParaRPr>
                    </a:p>
                    <a:p>
                      <a:pPr algn="ctr">
                        <a:spcAft>
                          <a:spcPts val="0"/>
                        </a:spcAft>
                      </a:pPr>
                      <a:r>
                        <a:rPr lang="en-GB" sz="1000" dirty="0">
                          <a:solidFill>
                            <a:srgbClr val="002060"/>
                          </a:solidFill>
                          <a:effectLst/>
                          <a:latin typeface="+mj-lt"/>
                        </a:rPr>
                        <a:t>6</a:t>
                      </a:r>
                      <a:endParaRPr lang="en-IE" sz="1000" dirty="0">
                        <a:solidFill>
                          <a:srgbClr val="002060"/>
                        </a:solidFill>
                        <a:effectLst/>
                        <a:latin typeface="+mj-lt"/>
                        <a:ea typeface="Times New Roman" panose="02020603050405020304" pitchFamily="18" charset="0"/>
                      </a:endParaRPr>
                    </a:p>
                  </a:txBody>
                  <a:tcPr marL="65159" marR="65159" marT="0" marB="0"/>
                </a:tc>
                <a:tc>
                  <a:txBody>
                    <a:bodyPr/>
                    <a:lstStyle/>
                    <a:p>
                      <a:pPr algn="ctr">
                        <a:spcAft>
                          <a:spcPts val="0"/>
                        </a:spcAft>
                      </a:pPr>
                      <a:r>
                        <a:rPr lang="en-GB" sz="1000" dirty="0">
                          <a:solidFill>
                            <a:srgbClr val="002060"/>
                          </a:solidFill>
                          <a:effectLst/>
                          <a:latin typeface="+mj-lt"/>
                        </a:rPr>
                        <a:t>Strongly agree</a:t>
                      </a:r>
                      <a:endParaRPr lang="en-IE" sz="1000" dirty="0">
                        <a:solidFill>
                          <a:srgbClr val="002060"/>
                        </a:solidFill>
                        <a:effectLst/>
                        <a:latin typeface="+mj-lt"/>
                      </a:endParaRPr>
                    </a:p>
                    <a:p>
                      <a:pPr algn="ctr">
                        <a:spcAft>
                          <a:spcPts val="0"/>
                        </a:spcAft>
                      </a:pPr>
                      <a:r>
                        <a:rPr lang="en-GB" sz="1000" dirty="0">
                          <a:solidFill>
                            <a:srgbClr val="002060"/>
                          </a:solidFill>
                          <a:effectLst/>
                          <a:latin typeface="+mj-lt"/>
                        </a:rPr>
                        <a:t>7</a:t>
                      </a:r>
                      <a:endParaRPr lang="en-IE" sz="1000" dirty="0">
                        <a:solidFill>
                          <a:srgbClr val="002060"/>
                        </a:solidFill>
                        <a:effectLst/>
                        <a:latin typeface="+mj-lt"/>
                      </a:endParaRPr>
                    </a:p>
                    <a:p>
                      <a:pPr algn="ctr">
                        <a:spcAft>
                          <a:spcPts val="0"/>
                        </a:spcAft>
                      </a:pPr>
                      <a:r>
                        <a:rPr lang="en-GB" sz="1000" dirty="0">
                          <a:solidFill>
                            <a:srgbClr val="002060"/>
                          </a:solidFill>
                          <a:effectLst/>
                          <a:latin typeface="+mj-lt"/>
                        </a:rPr>
                        <a:t> </a:t>
                      </a:r>
                      <a:endParaRPr lang="en-IE" sz="1000" dirty="0">
                        <a:solidFill>
                          <a:srgbClr val="002060"/>
                        </a:solidFill>
                        <a:effectLst/>
                        <a:latin typeface="+mj-lt"/>
                        <a:ea typeface="Times New Roman" panose="02020603050405020304" pitchFamily="18" charset="0"/>
                      </a:endParaRPr>
                    </a:p>
                  </a:txBody>
                  <a:tcPr marL="65159" marR="65159" marT="0" marB="0"/>
                </a:tc>
                <a:extLst>
                  <a:ext uri="{0D108BD9-81ED-4DB2-BD59-A6C34878D82A}">
                    <a16:rowId xmlns:a16="http://schemas.microsoft.com/office/drawing/2014/main" val="10003"/>
                  </a:ext>
                </a:extLst>
              </a:tr>
              <a:tr h="609600">
                <a:tc>
                  <a:txBody>
                    <a:bodyPr/>
                    <a:lstStyle/>
                    <a:p>
                      <a:pPr>
                        <a:spcAft>
                          <a:spcPts val="0"/>
                        </a:spcAft>
                      </a:pPr>
                      <a:r>
                        <a:rPr lang="en-GB" sz="1000" dirty="0">
                          <a:solidFill>
                            <a:srgbClr val="002060"/>
                          </a:solidFill>
                          <a:effectLst/>
                          <a:latin typeface="+mj-lt"/>
                        </a:rPr>
                        <a:t>3.</a:t>
                      </a:r>
                      <a:endParaRPr lang="en-IE" sz="1000" dirty="0">
                        <a:solidFill>
                          <a:srgbClr val="002060"/>
                        </a:solidFill>
                        <a:effectLst/>
                        <a:latin typeface="+mj-lt"/>
                        <a:ea typeface="Times New Roman" panose="02020603050405020304" pitchFamily="18" charset="0"/>
                      </a:endParaRPr>
                    </a:p>
                  </a:txBody>
                  <a:tcPr marL="65159" marR="65159" marT="0" marB="0"/>
                </a:tc>
                <a:tc>
                  <a:txBody>
                    <a:bodyPr/>
                    <a:lstStyle/>
                    <a:p>
                      <a:pPr>
                        <a:spcAft>
                          <a:spcPts val="0"/>
                        </a:spcAft>
                      </a:pPr>
                      <a:r>
                        <a:rPr lang="en-GB" sz="1400" dirty="0">
                          <a:solidFill>
                            <a:srgbClr val="002060"/>
                          </a:solidFill>
                          <a:effectLst/>
                          <a:latin typeface="Helvetica" pitchFamily="2" charset="0"/>
                        </a:rPr>
                        <a:t>When I look at the world, I don’t see much to be grateful for.</a:t>
                      </a:r>
                      <a:endParaRPr lang="en-IE" sz="1400" dirty="0">
                        <a:solidFill>
                          <a:srgbClr val="002060"/>
                        </a:solidFill>
                        <a:effectLst/>
                        <a:latin typeface="Helvetica" pitchFamily="2" charset="0"/>
                        <a:ea typeface="Times New Roman" panose="02020603050405020304" pitchFamily="18" charset="0"/>
                      </a:endParaRPr>
                    </a:p>
                  </a:txBody>
                  <a:tcPr marL="65159" marR="65159" marT="0" marB="0"/>
                </a:tc>
                <a:tc>
                  <a:txBody>
                    <a:bodyPr/>
                    <a:lstStyle/>
                    <a:p>
                      <a:pPr algn="ctr">
                        <a:spcAft>
                          <a:spcPts val="0"/>
                        </a:spcAft>
                      </a:pPr>
                      <a:r>
                        <a:rPr lang="en-GB" sz="1000" dirty="0">
                          <a:solidFill>
                            <a:srgbClr val="002060"/>
                          </a:solidFill>
                          <a:effectLst/>
                          <a:latin typeface="Helvetica" pitchFamily="2" charset="0"/>
                        </a:rPr>
                        <a:t>Strongly agree</a:t>
                      </a:r>
                      <a:endParaRPr lang="en-IE" sz="1000" dirty="0">
                        <a:solidFill>
                          <a:srgbClr val="002060"/>
                        </a:solidFill>
                        <a:effectLst/>
                        <a:latin typeface="Helvetica" pitchFamily="2" charset="0"/>
                      </a:endParaRPr>
                    </a:p>
                    <a:p>
                      <a:pPr algn="ctr">
                        <a:spcAft>
                          <a:spcPts val="0"/>
                        </a:spcAft>
                      </a:pPr>
                      <a:r>
                        <a:rPr lang="en-GB" sz="1000" dirty="0">
                          <a:solidFill>
                            <a:srgbClr val="002060"/>
                          </a:solidFill>
                          <a:effectLst/>
                          <a:latin typeface="Helvetica" pitchFamily="2" charset="0"/>
                        </a:rPr>
                        <a:t>7</a:t>
                      </a:r>
                      <a:endParaRPr lang="en-IE" sz="1000" dirty="0">
                        <a:solidFill>
                          <a:srgbClr val="002060"/>
                        </a:solidFill>
                        <a:effectLst/>
                        <a:latin typeface="Helvetica" pitchFamily="2" charset="0"/>
                        <a:ea typeface="Times New Roman" panose="02020603050405020304" pitchFamily="18" charset="0"/>
                      </a:endParaRPr>
                    </a:p>
                  </a:txBody>
                  <a:tcPr marL="65159" marR="65159" marT="0" marB="0"/>
                </a:tc>
                <a:tc>
                  <a:txBody>
                    <a:bodyPr/>
                    <a:lstStyle/>
                    <a:p>
                      <a:pPr algn="ctr">
                        <a:spcAft>
                          <a:spcPts val="0"/>
                        </a:spcAft>
                      </a:pPr>
                      <a:r>
                        <a:rPr lang="en-GB" sz="1000" dirty="0">
                          <a:solidFill>
                            <a:srgbClr val="002060"/>
                          </a:solidFill>
                          <a:effectLst/>
                          <a:latin typeface="Helvetica" pitchFamily="2" charset="0"/>
                        </a:rPr>
                        <a:t>Agree</a:t>
                      </a:r>
                      <a:endParaRPr lang="en-IE" sz="1000" dirty="0">
                        <a:solidFill>
                          <a:srgbClr val="002060"/>
                        </a:solidFill>
                        <a:effectLst/>
                        <a:latin typeface="Helvetica" pitchFamily="2" charset="0"/>
                      </a:endParaRPr>
                    </a:p>
                    <a:p>
                      <a:pPr algn="ctr">
                        <a:spcAft>
                          <a:spcPts val="0"/>
                        </a:spcAft>
                      </a:pPr>
                      <a:r>
                        <a:rPr lang="en-GB" sz="1000" dirty="0">
                          <a:solidFill>
                            <a:srgbClr val="002060"/>
                          </a:solidFill>
                          <a:effectLst/>
                          <a:latin typeface="Helvetica" pitchFamily="2" charset="0"/>
                        </a:rPr>
                        <a:t> </a:t>
                      </a:r>
                      <a:endParaRPr lang="en-IE" sz="1000" dirty="0">
                        <a:solidFill>
                          <a:srgbClr val="002060"/>
                        </a:solidFill>
                        <a:effectLst/>
                        <a:latin typeface="Helvetica" pitchFamily="2" charset="0"/>
                      </a:endParaRPr>
                    </a:p>
                    <a:p>
                      <a:pPr algn="ctr">
                        <a:spcAft>
                          <a:spcPts val="0"/>
                        </a:spcAft>
                      </a:pPr>
                      <a:r>
                        <a:rPr lang="en-GB" sz="1000" dirty="0">
                          <a:solidFill>
                            <a:srgbClr val="002060"/>
                          </a:solidFill>
                          <a:effectLst/>
                          <a:latin typeface="Helvetica" pitchFamily="2" charset="0"/>
                        </a:rPr>
                        <a:t>6</a:t>
                      </a:r>
                      <a:endParaRPr lang="en-IE" sz="1000" dirty="0">
                        <a:solidFill>
                          <a:srgbClr val="002060"/>
                        </a:solidFill>
                        <a:effectLst/>
                        <a:latin typeface="Helvetica" pitchFamily="2" charset="0"/>
                        <a:ea typeface="Times New Roman" panose="02020603050405020304" pitchFamily="18" charset="0"/>
                      </a:endParaRPr>
                    </a:p>
                  </a:txBody>
                  <a:tcPr marL="65159" marR="65159" marT="0" marB="0"/>
                </a:tc>
                <a:tc>
                  <a:txBody>
                    <a:bodyPr/>
                    <a:lstStyle/>
                    <a:p>
                      <a:pPr algn="ctr">
                        <a:spcAft>
                          <a:spcPts val="0"/>
                        </a:spcAft>
                      </a:pPr>
                      <a:r>
                        <a:rPr lang="en-GB" sz="1000" dirty="0">
                          <a:solidFill>
                            <a:srgbClr val="002060"/>
                          </a:solidFill>
                          <a:effectLst/>
                          <a:latin typeface="Helvetica" pitchFamily="2" charset="0"/>
                        </a:rPr>
                        <a:t>Slightly agree</a:t>
                      </a:r>
                      <a:endParaRPr lang="en-IE" sz="1000" dirty="0">
                        <a:solidFill>
                          <a:srgbClr val="002060"/>
                        </a:solidFill>
                        <a:effectLst/>
                        <a:latin typeface="Helvetica" pitchFamily="2" charset="0"/>
                      </a:endParaRPr>
                    </a:p>
                    <a:p>
                      <a:pPr algn="ctr">
                        <a:spcAft>
                          <a:spcPts val="0"/>
                        </a:spcAft>
                      </a:pPr>
                      <a:r>
                        <a:rPr lang="en-GB" sz="1000" dirty="0">
                          <a:solidFill>
                            <a:srgbClr val="002060"/>
                          </a:solidFill>
                          <a:effectLst/>
                          <a:latin typeface="Helvetica" pitchFamily="2" charset="0"/>
                        </a:rPr>
                        <a:t>5</a:t>
                      </a:r>
                      <a:endParaRPr lang="en-IE" sz="1000" dirty="0">
                        <a:solidFill>
                          <a:srgbClr val="002060"/>
                        </a:solidFill>
                        <a:effectLst/>
                        <a:latin typeface="Helvetica" pitchFamily="2" charset="0"/>
                        <a:ea typeface="Times New Roman" panose="02020603050405020304" pitchFamily="18" charset="0"/>
                      </a:endParaRPr>
                    </a:p>
                  </a:txBody>
                  <a:tcPr marL="65159" marR="65159" marT="0" marB="0"/>
                </a:tc>
                <a:tc>
                  <a:txBody>
                    <a:bodyPr/>
                    <a:lstStyle/>
                    <a:p>
                      <a:pPr algn="ctr">
                        <a:spcAft>
                          <a:spcPts val="0"/>
                        </a:spcAft>
                      </a:pPr>
                      <a:r>
                        <a:rPr lang="en-GB" sz="1000" dirty="0">
                          <a:solidFill>
                            <a:srgbClr val="002060"/>
                          </a:solidFill>
                          <a:effectLst/>
                          <a:latin typeface="Helvetica" pitchFamily="2" charset="0"/>
                        </a:rPr>
                        <a:t>Neutral</a:t>
                      </a:r>
                      <a:endParaRPr lang="en-IE" sz="1000" dirty="0">
                        <a:solidFill>
                          <a:srgbClr val="002060"/>
                        </a:solidFill>
                        <a:effectLst/>
                        <a:latin typeface="Helvetica" pitchFamily="2" charset="0"/>
                      </a:endParaRPr>
                    </a:p>
                    <a:p>
                      <a:pPr algn="ctr">
                        <a:spcAft>
                          <a:spcPts val="0"/>
                        </a:spcAft>
                      </a:pPr>
                      <a:r>
                        <a:rPr lang="en-GB" sz="1000" dirty="0">
                          <a:solidFill>
                            <a:srgbClr val="002060"/>
                          </a:solidFill>
                          <a:effectLst/>
                          <a:latin typeface="Helvetica" pitchFamily="2" charset="0"/>
                        </a:rPr>
                        <a:t> </a:t>
                      </a:r>
                      <a:endParaRPr lang="en-IE" sz="1000" dirty="0">
                        <a:solidFill>
                          <a:srgbClr val="002060"/>
                        </a:solidFill>
                        <a:effectLst/>
                        <a:latin typeface="Helvetica" pitchFamily="2" charset="0"/>
                      </a:endParaRPr>
                    </a:p>
                    <a:p>
                      <a:pPr algn="ctr">
                        <a:spcAft>
                          <a:spcPts val="0"/>
                        </a:spcAft>
                      </a:pPr>
                      <a:r>
                        <a:rPr lang="en-GB" sz="1000" dirty="0">
                          <a:solidFill>
                            <a:srgbClr val="002060"/>
                          </a:solidFill>
                          <a:effectLst/>
                          <a:latin typeface="Helvetica" pitchFamily="2" charset="0"/>
                        </a:rPr>
                        <a:t>4</a:t>
                      </a:r>
                      <a:endParaRPr lang="en-IE" sz="1000" dirty="0">
                        <a:solidFill>
                          <a:srgbClr val="002060"/>
                        </a:solidFill>
                        <a:effectLst/>
                        <a:latin typeface="Helvetica" pitchFamily="2" charset="0"/>
                        <a:ea typeface="Times New Roman" panose="02020603050405020304" pitchFamily="18" charset="0"/>
                      </a:endParaRPr>
                    </a:p>
                  </a:txBody>
                  <a:tcPr marL="65159" marR="65159" marT="0" marB="0"/>
                </a:tc>
                <a:tc>
                  <a:txBody>
                    <a:bodyPr/>
                    <a:lstStyle/>
                    <a:p>
                      <a:pPr algn="ctr">
                        <a:spcAft>
                          <a:spcPts val="0"/>
                        </a:spcAft>
                      </a:pPr>
                      <a:r>
                        <a:rPr lang="en-GB" sz="1000" dirty="0">
                          <a:solidFill>
                            <a:srgbClr val="002060"/>
                          </a:solidFill>
                          <a:effectLst/>
                          <a:latin typeface="+mj-lt"/>
                        </a:rPr>
                        <a:t>Slightly disagree</a:t>
                      </a:r>
                      <a:endParaRPr lang="en-IE" sz="1000" dirty="0">
                        <a:solidFill>
                          <a:srgbClr val="002060"/>
                        </a:solidFill>
                        <a:effectLst/>
                        <a:latin typeface="+mj-lt"/>
                      </a:endParaRPr>
                    </a:p>
                    <a:p>
                      <a:pPr algn="ctr">
                        <a:spcAft>
                          <a:spcPts val="0"/>
                        </a:spcAft>
                      </a:pPr>
                      <a:r>
                        <a:rPr lang="en-GB" sz="1000" dirty="0">
                          <a:solidFill>
                            <a:srgbClr val="002060"/>
                          </a:solidFill>
                          <a:effectLst/>
                          <a:latin typeface="+mj-lt"/>
                        </a:rPr>
                        <a:t>3</a:t>
                      </a:r>
                      <a:endParaRPr lang="en-IE" sz="1000" dirty="0">
                        <a:solidFill>
                          <a:srgbClr val="002060"/>
                        </a:solidFill>
                        <a:effectLst/>
                        <a:latin typeface="+mj-lt"/>
                        <a:ea typeface="Times New Roman" panose="02020603050405020304" pitchFamily="18" charset="0"/>
                      </a:endParaRPr>
                    </a:p>
                  </a:txBody>
                  <a:tcPr marL="65159" marR="65159" marT="0" marB="0"/>
                </a:tc>
                <a:tc>
                  <a:txBody>
                    <a:bodyPr/>
                    <a:lstStyle/>
                    <a:p>
                      <a:pPr algn="ctr">
                        <a:spcAft>
                          <a:spcPts val="0"/>
                        </a:spcAft>
                      </a:pPr>
                      <a:r>
                        <a:rPr lang="en-GB" sz="1000" dirty="0">
                          <a:solidFill>
                            <a:srgbClr val="002060"/>
                          </a:solidFill>
                          <a:effectLst/>
                          <a:latin typeface="+mj-lt"/>
                        </a:rPr>
                        <a:t>Disagree</a:t>
                      </a:r>
                      <a:endParaRPr lang="en-IE" sz="1000" dirty="0">
                        <a:solidFill>
                          <a:srgbClr val="002060"/>
                        </a:solidFill>
                        <a:effectLst/>
                        <a:latin typeface="+mj-lt"/>
                      </a:endParaRPr>
                    </a:p>
                    <a:p>
                      <a:pPr algn="ctr">
                        <a:spcAft>
                          <a:spcPts val="0"/>
                        </a:spcAft>
                      </a:pPr>
                      <a:r>
                        <a:rPr lang="en-GB" sz="1000" dirty="0">
                          <a:solidFill>
                            <a:srgbClr val="002060"/>
                          </a:solidFill>
                          <a:effectLst/>
                          <a:latin typeface="+mj-lt"/>
                        </a:rPr>
                        <a:t> </a:t>
                      </a:r>
                      <a:endParaRPr lang="en-IE" sz="1000" dirty="0">
                        <a:solidFill>
                          <a:srgbClr val="002060"/>
                        </a:solidFill>
                        <a:effectLst/>
                        <a:latin typeface="+mj-lt"/>
                      </a:endParaRPr>
                    </a:p>
                    <a:p>
                      <a:pPr algn="ctr">
                        <a:spcAft>
                          <a:spcPts val="0"/>
                        </a:spcAft>
                      </a:pPr>
                      <a:r>
                        <a:rPr lang="en-GB" sz="1000" dirty="0">
                          <a:solidFill>
                            <a:srgbClr val="002060"/>
                          </a:solidFill>
                          <a:effectLst/>
                          <a:latin typeface="+mj-lt"/>
                        </a:rPr>
                        <a:t>2</a:t>
                      </a:r>
                      <a:endParaRPr lang="en-IE" sz="1000" dirty="0">
                        <a:solidFill>
                          <a:srgbClr val="002060"/>
                        </a:solidFill>
                        <a:effectLst/>
                        <a:latin typeface="+mj-lt"/>
                        <a:ea typeface="Times New Roman" panose="02020603050405020304" pitchFamily="18" charset="0"/>
                      </a:endParaRPr>
                    </a:p>
                  </a:txBody>
                  <a:tcPr marL="65159" marR="65159" marT="0" marB="0"/>
                </a:tc>
                <a:tc>
                  <a:txBody>
                    <a:bodyPr/>
                    <a:lstStyle/>
                    <a:p>
                      <a:pPr algn="ctr">
                        <a:spcAft>
                          <a:spcPts val="0"/>
                        </a:spcAft>
                      </a:pPr>
                      <a:r>
                        <a:rPr lang="en-GB" sz="1000" dirty="0">
                          <a:solidFill>
                            <a:srgbClr val="002060"/>
                          </a:solidFill>
                          <a:effectLst/>
                          <a:latin typeface="+mj-lt"/>
                        </a:rPr>
                        <a:t>Strongly disagree</a:t>
                      </a:r>
                      <a:endParaRPr lang="en-IE" sz="1000" dirty="0">
                        <a:solidFill>
                          <a:srgbClr val="002060"/>
                        </a:solidFill>
                        <a:effectLst/>
                        <a:latin typeface="+mj-lt"/>
                      </a:endParaRPr>
                    </a:p>
                    <a:p>
                      <a:pPr algn="ctr">
                        <a:spcAft>
                          <a:spcPts val="0"/>
                        </a:spcAft>
                      </a:pPr>
                      <a:r>
                        <a:rPr lang="en-GB" sz="1000" dirty="0">
                          <a:solidFill>
                            <a:srgbClr val="002060"/>
                          </a:solidFill>
                          <a:effectLst/>
                          <a:latin typeface="+mj-lt"/>
                        </a:rPr>
                        <a:t>1</a:t>
                      </a:r>
                      <a:endParaRPr lang="en-IE" sz="1000" dirty="0">
                        <a:solidFill>
                          <a:srgbClr val="002060"/>
                        </a:solidFill>
                        <a:effectLst/>
                        <a:latin typeface="+mj-lt"/>
                      </a:endParaRPr>
                    </a:p>
                    <a:p>
                      <a:pPr algn="ctr">
                        <a:spcAft>
                          <a:spcPts val="0"/>
                        </a:spcAft>
                      </a:pPr>
                      <a:r>
                        <a:rPr lang="en-GB" sz="1000" dirty="0">
                          <a:solidFill>
                            <a:srgbClr val="002060"/>
                          </a:solidFill>
                          <a:effectLst/>
                          <a:latin typeface="+mj-lt"/>
                        </a:rPr>
                        <a:t> </a:t>
                      </a:r>
                      <a:endParaRPr lang="en-IE" sz="1000" dirty="0">
                        <a:solidFill>
                          <a:srgbClr val="002060"/>
                        </a:solidFill>
                        <a:effectLst/>
                        <a:latin typeface="+mj-lt"/>
                        <a:ea typeface="Times New Roman" panose="02020603050405020304" pitchFamily="18" charset="0"/>
                      </a:endParaRPr>
                    </a:p>
                  </a:txBody>
                  <a:tcPr marL="65159" marR="65159" marT="0" marB="0"/>
                </a:tc>
                <a:extLst>
                  <a:ext uri="{0D108BD9-81ED-4DB2-BD59-A6C34878D82A}">
                    <a16:rowId xmlns:a16="http://schemas.microsoft.com/office/drawing/2014/main" val="10004"/>
                  </a:ext>
                </a:extLst>
              </a:tr>
              <a:tr h="609600">
                <a:tc>
                  <a:txBody>
                    <a:bodyPr/>
                    <a:lstStyle/>
                    <a:p>
                      <a:pPr>
                        <a:spcAft>
                          <a:spcPts val="0"/>
                        </a:spcAft>
                      </a:pPr>
                      <a:r>
                        <a:rPr lang="en-GB" sz="1000" dirty="0">
                          <a:solidFill>
                            <a:srgbClr val="002060"/>
                          </a:solidFill>
                          <a:effectLst/>
                          <a:latin typeface="+mj-lt"/>
                        </a:rPr>
                        <a:t>4.</a:t>
                      </a:r>
                      <a:endParaRPr lang="en-IE" sz="1000" dirty="0">
                        <a:solidFill>
                          <a:srgbClr val="002060"/>
                        </a:solidFill>
                        <a:effectLst/>
                        <a:latin typeface="+mj-lt"/>
                        <a:ea typeface="Times New Roman" panose="02020603050405020304" pitchFamily="18" charset="0"/>
                      </a:endParaRPr>
                    </a:p>
                  </a:txBody>
                  <a:tcPr marL="65159" marR="65159" marT="0" marB="0"/>
                </a:tc>
                <a:tc>
                  <a:txBody>
                    <a:bodyPr/>
                    <a:lstStyle/>
                    <a:p>
                      <a:pPr>
                        <a:spcAft>
                          <a:spcPts val="0"/>
                        </a:spcAft>
                      </a:pPr>
                      <a:r>
                        <a:rPr lang="en-GB" sz="1400" dirty="0">
                          <a:solidFill>
                            <a:srgbClr val="002060"/>
                          </a:solidFill>
                          <a:effectLst/>
                          <a:latin typeface="Helvetica" pitchFamily="2" charset="0"/>
                        </a:rPr>
                        <a:t>I am grateful to a wide variety of people. </a:t>
                      </a:r>
                      <a:endParaRPr lang="en-IE" sz="1400" dirty="0">
                        <a:solidFill>
                          <a:srgbClr val="002060"/>
                        </a:solidFill>
                        <a:effectLst/>
                        <a:latin typeface="Helvetica" pitchFamily="2" charset="0"/>
                      </a:endParaRPr>
                    </a:p>
                    <a:p>
                      <a:pPr>
                        <a:spcAft>
                          <a:spcPts val="0"/>
                        </a:spcAft>
                      </a:pPr>
                      <a:r>
                        <a:rPr lang="en-GB" sz="1400" dirty="0">
                          <a:solidFill>
                            <a:srgbClr val="002060"/>
                          </a:solidFill>
                          <a:effectLst/>
                          <a:latin typeface="Helvetica" pitchFamily="2" charset="0"/>
                        </a:rPr>
                        <a:t> </a:t>
                      </a:r>
                      <a:endParaRPr lang="en-IE" sz="1400" dirty="0">
                        <a:solidFill>
                          <a:srgbClr val="002060"/>
                        </a:solidFill>
                        <a:effectLst/>
                        <a:latin typeface="Helvetica" pitchFamily="2" charset="0"/>
                        <a:ea typeface="Times New Roman" panose="02020603050405020304" pitchFamily="18" charset="0"/>
                      </a:endParaRPr>
                    </a:p>
                  </a:txBody>
                  <a:tcPr marL="65159" marR="65159" marT="0" marB="0"/>
                </a:tc>
                <a:tc>
                  <a:txBody>
                    <a:bodyPr/>
                    <a:lstStyle/>
                    <a:p>
                      <a:pPr algn="ctr">
                        <a:spcAft>
                          <a:spcPts val="0"/>
                        </a:spcAft>
                      </a:pPr>
                      <a:r>
                        <a:rPr lang="en-GB" sz="1000" dirty="0">
                          <a:solidFill>
                            <a:srgbClr val="002060"/>
                          </a:solidFill>
                          <a:effectLst/>
                          <a:latin typeface="Helvetica" pitchFamily="2" charset="0"/>
                        </a:rPr>
                        <a:t>Strongly disagree</a:t>
                      </a:r>
                      <a:endParaRPr lang="en-IE" sz="1000" dirty="0">
                        <a:solidFill>
                          <a:srgbClr val="002060"/>
                        </a:solidFill>
                        <a:effectLst/>
                        <a:latin typeface="Helvetica" pitchFamily="2" charset="0"/>
                      </a:endParaRPr>
                    </a:p>
                    <a:p>
                      <a:pPr algn="ctr">
                        <a:spcAft>
                          <a:spcPts val="0"/>
                        </a:spcAft>
                      </a:pPr>
                      <a:r>
                        <a:rPr lang="en-GB" sz="1000" dirty="0">
                          <a:solidFill>
                            <a:srgbClr val="002060"/>
                          </a:solidFill>
                          <a:effectLst/>
                          <a:latin typeface="Helvetica" pitchFamily="2" charset="0"/>
                        </a:rPr>
                        <a:t>1</a:t>
                      </a:r>
                      <a:endParaRPr lang="en-IE" sz="1000" dirty="0">
                        <a:solidFill>
                          <a:srgbClr val="002060"/>
                        </a:solidFill>
                        <a:effectLst/>
                        <a:latin typeface="Helvetica" pitchFamily="2" charset="0"/>
                        <a:ea typeface="Times New Roman" panose="02020603050405020304" pitchFamily="18" charset="0"/>
                      </a:endParaRPr>
                    </a:p>
                  </a:txBody>
                  <a:tcPr marL="65159" marR="65159" marT="0" marB="0"/>
                </a:tc>
                <a:tc>
                  <a:txBody>
                    <a:bodyPr/>
                    <a:lstStyle/>
                    <a:p>
                      <a:pPr algn="ctr">
                        <a:spcAft>
                          <a:spcPts val="0"/>
                        </a:spcAft>
                      </a:pPr>
                      <a:r>
                        <a:rPr lang="en-GB" sz="1000" dirty="0">
                          <a:solidFill>
                            <a:srgbClr val="002060"/>
                          </a:solidFill>
                          <a:effectLst/>
                          <a:latin typeface="Helvetica" pitchFamily="2" charset="0"/>
                        </a:rPr>
                        <a:t>Disagree</a:t>
                      </a:r>
                      <a:endParaRPr lang="en-IE" sz="1000" dirty="0">
                        <a:solidFill>
                          <a:srgbClr val="002060"/>
                        </a:solidFill>
                        <a:effectLst/>
                        <a:latin typeface="Helvetica" pitchFamily="2" charset="0"/>
                      </a:endParaRPr>
                    </a:p>
                    <a:p>
                      <a:pPr algn="ctr">
                        <a:spcAft>
                          <a:spcPts val="0"/>
                        </a:spcAft>
                      </a:pPr>
                      <a:r>
                        <a:rPr lang="en-GB" sz="1000" dirty="0">
                          <a:solidFill>
                            <a:srgbClr val="002060"/>
                          </a:solidFill>
                          <a:effectLst/>
                          <a:latin typeface="Helvetica" pitchFamily="2" charset="0"/>
                        </a:rPr>
                        <a:t> </a:t>
                      </a:r>
                      <a:endParaRPr lang="en-IE" sz="1000" dirty="0">
                        <a:solidFill>
                          <a:srgbClr val="002060"/>
                        </a:solidFill>
                        <a:effectLst/>
                        <a:latin typeface="Helvetica" pitchFamily="2" charset="0"/>
                      </a:endParaRPr>
                    </a:p>
                    <a:p>
                      <a:pPr algn="ctr">
                        <a:spcAft>
                          <a:spcPts val="0"/>
                        </a:spcAft>
                      </a:pPr>
                      <a:r>
                        <a:rPr lang="en-GB" sz="1000" dirty="0">
                          <a:solidFill>
                            <a:srgbClr val="002060"/>
                          </a:solidFill>
                          <a:effectLst/>
                          <a:latin typeface="Helvetica" pitchFamily="2" charset="0"/>
                        </a:rPr>
                        <a:t>2</a:t>
                      </a:r>
                      <a:endParaRPr lang="en-IE" sz="1000" dirty="0">
                        <a:solidFill>
                          <a:srgbClr val="002060"/>
                        </a:solidFill>
                        <a:effectLst/>
                        <a:latin typeface="Helvetica" pitchFamily="2" charset="0"/>
                        <a:ea typeface="Times New Roman" panose="02020603050405020304" pitchFamily="18" charset="0"/>
                      </a:endParaRPr>
                    </a:p>
                  </a:txBody>
                  <a:tcPr marL="65159" marR="65159" marT="0" marB="0"/>
                </a:tc>
                <a:tc>
                  <a:txBody>
                    <a:bodyPr/>
                    <a:lstStyle/>
                    <a:p>
                      <a:pPr algn="ctr">
                        <a:spcAft>
                          <a:spcPts val="0"/>
                        </a:spcAft>
                      </a:pPr>
                      <a:r>
                        <a:rPr lang="en-GB" sz="1000" dirty="0">
                          <a:solidFill>
                            <a:srgbClr val="002060"/>
                          </a:solidFill>
                          <a:effectLst/>
                          <a:latin typeface="Helvetica" pitchFamily="2" charset="0"/>
                        </a:rPr>
                        <a:t>Slightly disagree</a:t>
                      </a:r>
                      <a:endParaRPr lang="en-IE" sz="1000" dirty="0">
                        <a:solidFill>
                          <a:srgbClr val="002060"/>
                        </a:solidFill>
                        <a:effectLst/>
                        <a:latin typeface="Helvetica" pitchFamily="2" charset="0"/>
                      </a:endParaRPr>
                    </a:p>
                    <a:p>
                      <a:pPr algn="ctr">
                        <a:spcAft>
                          <a:spcPts val="0"/>
                        </a:spcAft>
                      </a:pPr>
                      <a:r>
                        <a:rPr lang="en-GB" sz="1000" dirty="0">
                          <a:solidFill>
                            <a:srgbClr val="002060"/>
                          </a:solidFill>
                          <a:effectLst/>
                          <a:latin typeface="Helvetica" pitchFamily="2" charset="0"/>
                        </a:rPr>
                        <a:t>3</a:t>
                      </a:r>
                      <a:endParaRPr lang="en-IE" sz="1000" dirty="0">
                        <a:solidFill>
                          <a:srgbClr val="002060"/>
                        </a:solidFill>
                        <a:effectLst/>
                        <a:latin typeface="Helvetica" pitchFamily="2" charset="0"/>
                        <a:ea typeface="Times New Roman" panose="02020603050405020304" pitchFamily="18" charset="0"/>
                      </a:endParaRPr>
                    </a:p>
                  </a:txBody>
                  <a:tcPr marL="65159" marR="65159" marT="0" marB="0"/>
                </a:tc>
                <a:tc>
                  <a:txBody>
                    <a:bodyPr/>
                    <a:lstStyle/>
                    <a:p>
                      <a:pPr algn="ctr">
                        <a:spcAft>
                          <a:spcPts val="0"/>
                        </a:spcAft>
                      </a:pPr>
                      <a:r>
                        <a:rPr lang="en-GB" sz="1000" dirty="0">
                          <a:solidFill>
                            <a:srgbClr val="002060"/>
                          </a:solidFill>
                          <a:effectLst/>
                          <a:latin typeface="Helvetica" pitchFamily="2" charset="0"/>
                        </a:rPr>
                        <a:t>Neutral</a:t>
                      </a:r>
                      <a:endParaRPr lang="en-IE" sz="1000" dirty="0">
                        <a:solidFill>
                          <a:srgbClr val="002060"/>
                        </a:solidFill>
                        <a:effectLst/>
                        <a:latin typeface="Helvetica" pitchFamily="2" charset="0"/>
                      </a:endParaRPr>
                    </a:p>
                    <a:p>
                      <a:pPr algn="ctr">
                        <a:spcAft>
                          <a:spcPts val="0"/>
                        </a:spcAft>
                      </a:pPr>
                      <a:r>
                        <a:rPr lang="en-GB" sz="1000" dirty="0">
                          <a:solidFill>
                            <a:srgbClr val="002060"/>
                          </a:solidFill>
                          <a:effectLst/>
                          <a:latin typeface="Helvetica" pitchFamily="2" charset="0"/>
                        </a:rPr>
                        <a:t> </a:t>
                      </a:r>
                      <a:endParaRPr lang="en-IE" sz="1000" dirty="0">
                        <a:solidFill>
                          <a:srgbClr val="002060"/>
                        </a:solidFill>
                        <a:effectLst/>
                        <a:latin typeface="Helvetica" pitchFamily="2" charset="0"/>
                      </a:endParaRPr>
                    </a:p>
                    <a:p>
                      <a:pPr algn="ctr">
                        <a:spcAft>
                          <a:spcPts val="0"/>
                        </a:spcAft>
                      </a:pPr>
                      <a:r>
                        <a:rPr lang="en-GB" sz="1000" dirty="0">
                          <a:solidFill>
                            <a:srgbClr val="002060"/>
                          </a:solidFill>
                          <a:effectLst/>
                          <a:latin typeface="Helvetica" pitchFamily="2" charset="0"/>
                        </a:rPr>
                        <a:t>4</a:t>
                      </a:r>
                      <a:endParaRPr lang="en-IE" sz="1000" dirty="0">
                        <a:solidFill>
                          <a:srgbClr val="002060"/>
                        </a:solidFill>
                        <a:effectLst/>
                        <a:latin typeface="Helvetica" pitchFamily="2" charset="0"/>
                        <a:ea typeface="Times New Roman" panose="02020603050405020304" pitchFamily="18" charset="0"/>
                      </a:endParaRPr>
                    </a:p>
                  </a:txBody>
                  <a:tcPr marL="65159" marR="65159" marT="0" marB="0"/>
                </a:tc>
                <a:tc>
                  <a:txBody>
                    <a:bodyPr/>
                    <a:lstStyle/>
                    <a:p>
                      <a:pPr algn="ctr">
                        <a:spcAft>
                          <a:spcPts val="0"/>
                        </a:spcAft>
                      </a:pPr>
                      <a:r>
                        <a:rPr lang="en-GB" sz="1000" dirty="0">
                          <a:solidFill>
                            <a:srgbClr val="002060"/>
                          </a:solidFill>
                          <a:effectLst/>
                          <a:latin typeface="+mj-lt"/>
                        </a:rPr>
                        <a:t>Slightly agree</a:t>
                      </a:r>
                      <a:endParaRPr lang="en-IE" sz="1000" dirty="0">
                        <a:solidFill>
                          <a:srgbClr val="002060"/>
                        </a:solidFill>
                        <a:effectLst/>
                        <a:latin typeface="+mj-lt"/>
                      </a:endParaRPr>
                    </a:p>
                    <a:p>
                      <a:pPr algn="ctr">
                        <a:spcAft>
                          <a:spcPts val="0"/>
                        </a:spcAft>
                      </a:pPr>
                      <a:r>
                        <a:rPr lang="en-GB" sz="1000" dirty="0">
                          <a:solidFill>
                            <a:srgbClr val="002060"/>
                          </a:solidFill>
                          <a:effectLst/>
                          <a:latin typeface="+mj-lt"/>
                        </a:rPr>
                        <a:t>5</a:t>
                      </a:r>
                      <a:endParaRPr lang="en-IE" sz="1000" dirty="0">
                        <a:solidFill>
                          <a:srgbClr val="002060"/>
                        </a:solidFill>
                        <a:effectLst/>
                        <a:latin typeface="+mj-lt"/>
                        <a:ea typeface="Times New Roman" panose="02020603050405020304" pitchFamily="18" charset="0"/>
                      </a:endParaRPr>
                    </a:p>
                  </a:txBody>
                  <a:tcPr marL="65159" marR="65159" marT="0" marB="0"/>
                </a:tc>
                <a:tc>
                  <a:txBody>
                    <a:bodyPr/>
                    <a:lstStyle/>
                    <a:p>
                      <a:pPr algn="ctr">
                        <a:spcAft>
                          <a:spcPts val="0"/>
                        </a:spcAft>
                      </a:pPr>
                      <a:r>
                        <a:rPr lang="en-GB" sz="1000" dirty="0">
                          <a:solidFill>
                            <a:srgbClr val="002060"/>
                          </a:solidFill>
                          <a:effectLst/>
                          <a:latin typeface="+mj-lt"/>
                        </a:rPr>
                        <a:t>Agree</a:t>
                      </a:r>
                      <a:endParaRPr lang="en-IE" sz="1000" dirty="0">
                        <a:solidFill>
                          <a:srgbClr val="002060"/>
                        </a:solidFill>
                        <a:effectLst/>
                        <a:latin typeface="+mj-lt"/>
                      </a:endParaRPr>
                    </a:p>
                    <a:p>
                      <a:pPr algn="ctr">
                        <a:spcAft>
                          <a:spcPts val="0"/>
                        </a:spcAft>
                      </a:pPr>
                      <a:r>
                        <a:rPr lang="en-GB" sz="1000" dirty="0">
                          <a:solidFill>
                            <a:srgbClr val="002060"/>
                          </a:solidFill>
                          <a:effectLst/>
                          <a:latin typeface="+mj-lt"/>
                        </a:rPr>
                        <a:t> </a:t>
                      </a:r>
                      <a:endParaRPr lang="en-IE" sz="1000" dirty="0">
                        <a:solidFill>
                          <a:srgbClr val="002060"/>
                        </a:solidFill>
                        <a:effectLst/>
                        <a:latin typeface="+mj-lt"/>
                      </a:endParaRPr>
                    </a:p>
                    <a:p>
                      <a:pPr algn="ctr">
                        <a:spcAft>
                          <a:spcPts val="0"/>
                        </a:spcAft>
                      </a:pPr>
                      <a:r>
                        <a:rPr lang="en-GB" sz="1000" dirty="0">
                          <a:solidFill>
                            <a:srgbClr val="002060"/>
                          </a:solidFill>
                          <a:effectLst/>
                          <a:latin typeface="+mj-lt"/>
                        </a:rPr>
                        <a:t>6</a:t>
                      </a:r>
                      <a:endParaRPr lang="en-IE" sz="1000" dirty="0">
                        <a:solidFill>
                          <a:srgbClr val="002060"/>
                        </a:solidFill>
                        <a:effectLst/>
                        <a:latin typeface="+mj-lt"/>
                        <a:ea typeface="Times New Roman" panose="02020603050405020304" pitchFamily="18" charset="0"/>
                      </a:endParaRPr>
                    </a:p>
                  </a:txBody>
                  <a:tcPr marL="65159" marR="65159" marT="0" marB="0"/>
                </a:tc>
                <a:tc>
                  <a:txBody>
                    <a:bodyPr/>
                    <a:lstStyle/>
                    <a:p>
                      <a:pPr algn="ctr">
                        <a:spcAft>
                          <a:spcPts val="0"/>
                        </a:spcAft>
                      </a:pPr>
                      <a:r>
                        <a:rPr lang="en-GB" sz="1000" dirty="0">
                          <a:solidFill>
                            <a:srgbClr val="002060"/>
                          </a:solidFill>
                          <a:effectLst/>
                          <a:latin typeface="+mj-lt"/>
                        </a:rPr>
                        <a:t>Strongly agree</a:t>
                      </a:r>
                      <a:endParaRPr lang="en-IE" sz="1000" dirty="0">
                        <a:solidFill>
                          <a:srgbClr val="002060"/>
                        </a:solidFill>
                        <a:effectLst/>
                        <a:latin typeface="+mj-lt"/>
                      </a:endParaRPr>
                    </a:p>
                    <a:p>
                      <a:pPr algn="ctr">
                        <a:spcAft>
                          <a:spcPts val="0"/>
                        </a:spcAft>
                      </a:pPr>
                      <a:r>
                        <a:rPr lang="en-GB" sz="1000" dirty="0">
                          <a:solidFill>
                            <a:srgbClr val="002060"/>
                          </a:solidFill>
                          <a:effectLst/>
                          <a:latin typeface="+mj-lt"/>
                        </a:rPr>
                        <a:t>7</a:t>
                      </a:r>
                      <a:endParaRPr lang="en-IE" sz="1000" dirty="0">
                        <a:solidFill>
                          <a:srgbClr val="002060"/>
                        </a:solidFill>
                        <a:effectLst/>
                        <a:latin typeface="+mj-lt"/>
                      </a:endParaRPr>
                    </a:p>
                    <a:p>
                      <a:pPr algn="ctr">
                        <a:spcAft>
                          <a:spcPts val="0"/>
                        </a:spcAft>
                      </a:pPr>
                      <a:r>
                        <a:rPr lang="en-GB" sz="1000" dirty="0">
                          <a:solidFill>
                            <a:srgbClr val="002060"/>
                          </a:solidFill>
                          <a:effectLst/>
                          <a:latin typeface="+mj-lt"/>
                        </a:rPr>
                        <a:t> </a:t>
                      </a:r>
                      <a:endParaRPr lang="en-IE" sz="1000" dirty="0">
                        <a:solidFill>
                          <a:srgbClr val="002060"/>
                        </a:solidFill>
                        <a:effectLst/>
                        <a:latin typeface="+mj-lt"/>
                        <a:ea typeface="Times New Roman" panose="02020603050405020304" pitchFamily="18" charset="0"/>
                      </a:endParaRPr>
                    </a:p>
                  </a:txBody>
                  <a:tcPr marL="65159" marR="65159" marT="0" marB="0"/>
                </a:tc>
                <a:extLst>
                  <a:ext uri="{0D108BD9-81ED-4DB2-BD59-A6C34878D82A}">
                    <a16:rowId xmlns:a16="http://schemas.microsoft.com/office/drawing/2014/main" val="10005"/>
                  </a:ext>
                </a:extLst>
              </a:tr>
              <a:tr h="609600">
                <a:tc>
                  <a:txBody>
                    <a:bodyPr/>
                    <a:lstStyle/>
                    <a:p>
                      <a:pPr>
                        <a:spcAft>
                          <a:spcPts val="0"/>
                        </a:spcAft>
                      </a:pPr>
                      <a:r>
                        <a:rPr lang="en-GB" sz="1000" dirty="0">
                          <a:solidFill>
                            <a:srgbClr val="002060"/>
                          </a:solidFill>
                          <a:effectLst/>
                          <a:latin typeface="+mj-lt"/>
                        </a:rPr>
                        <a:t>5.</a:t>
                      </a:r>
                      <a:endParaRPr lang="en-IE" sz="1000" dirty="0">
                        <a:solidFill>
                          <a:srgbClr val="002060"/>
                        </a:solidFill>
                        <a:effectLst/>
                        <a:latin typeface="+mj-lt"/>
                        <a:ea typeface="Times New Roman" panose="02020603050405020304" pitchFamily="18" charset="0"/>
                      </a:endParaRPr>
                    </a:p>
                  </a:txBody>
                  <a:tcPr marL="65159" marR="65159" marT="0" marB="0"/>
                </a:tc>
                <a:tc>
                  <a:txBody>
                    <a:bodyPr/>
                    <a:lstStyle/>
                    <a:p>
                      <a:pPr>
                        <a:spcAft>
                          <a:spcPts val="0"/>
                        </a:spcAft>
                      </a:pPr>
                      <a:r>
                        <a:rPr lang="en-GB" sz="1400" dirty="0">
                          <a:solidFill>
                            <a:srgbClr val="002060"/>
                          </a:solidFill>
                          <a:effectLst/>
                          <a:latin typeface="Helvetica" pitchFamily="2" charset="0"/>
                        </a:rPr>
                        <a:t>As I get older I find myself more able to appreciate the people, events, and situations that have been part of my life history. </a:t>
                      </a:r>
                      <a:endParaRPr lang="en-IE" sz="1400" dirty="0">
                        <a:solidFill>
                          <a:srgbClr val="002060"/>
                        </a:solidFill>
                        <a:effectLst/>
                        <a:latin typeface="Helvetica" pitchFamily="2" charset="0"/>
                        <a:ea typeface="Times New Roman" panose="02020603050405020304" pitchFamily="18" charset="0"/>
                      </a:endParaRPr>
                    </a:p>
                  </a:txBody>
                  <a:tcPr marL="65159" marR="65159" marT="0" marB="0"/>
                </a:tc>
                <a:tc>
                  <a:txBody>
                    <a:bodyPr/>
                    <a:lstStyle/>
                    <a:p>
                      <a:pPr algn="ctr">
                        <a:spcAft>
                          <a:spcPts val="0"/>
                        </a:spcAft>
                      </a:pPr>
                      <a:r>
                        <a:rPr lang="en-GB" sz="1000" dirty="0">
                          <a:solidFill>
                            <a:srgbClr val="002060"/>
                          </a:solidFill>
                          <a:effectLst/>
                          <a:latin typeface="Helvetica" pitchFamily="2" charset="0"/>
                        </a:rPr>
                        <a:t>Strongly disagree</a:t>
                      </a:r>
                      <a:endParaRPr lang="en-IE" sz="1000" dirty="0">
                        <a:solidFill>
                          <a:srgbClr val="002060"/>
                        </a:solidFill>
                        <a:effectLst/>
                        <a:latin typeface="Helvetica" pitchFamily="2" charset="0"/>
                      </a:endParaRPr>
                    </a:p>
                    <a:p>
                      <a:pPr algn="ctr">
                        <a:spcAft>
                          <a:spcPts val="0"/>
                        </a:spcAft>
                      </a:pPr>
                      <a:r>
                        <a:rPr lang="en-GB" sz="1000" dirty="0">
                          <a:solidFill>
                            <a:srgbClr val="002060"/>
                          </a:solidFill>
                          <a:effectLst/>
                          <a:latin typeface="Helvetica" pitchFamily="2" charset="0"/>
                        </a:rPr>
                        <a:t>1</a:t>
                      </a:r>
                      <a:endParaRPr lang="en-IE" sz="1000" dirty="0">
                        <a:solidFill>
                          <a:srgbClr val="002060"/>
                        </a:solidFill>
                        <a:effectLst/>
                        <a:latin typeface="Helvetica" pitchFamily="2" charset="0"/>
                        <a:ea typeface="Times New Roman" panose="02020603050405020304" pitchFamily="18" charset="0"/>
                      </a:endParaRPr>
                    </a:p>
                  </a:txBody>
                  <a:tcPr marL="65159" marR="65159" marT="0" marB="0"/>
                </a:tc>
                <a:tc>
                  <a:txBody>
                    <a:bodyPr/>
                    <a:lstStyle/>
                    <a:p>
                      <a:pPr algn="ctr">
                        <a:spcAft>
                          <a:spcPts val="0"/>
                        </a:spcAft>
                      </a:pPr>
                      <a:r>
                        <a:rPr lang="en-GB" sz="1000" dirty="0">
                          <a:solidFill>
                            <a:srgbClr val="002060"/>
                          </a:solidFill>
                          <a:effectLst/>
                          <a:latin typeface="Helvetica" pitchFamily="2" charset="0"/>
                        </a:rPr>
                        <a:t>Disagree</a:t>
                      </a:r>
                      <a:endParaRPr lang="en-IE" sz="1000" dirty="0">
                        <a:solidFill>
                          <a:srgbClr val="002060"/>
                        </a:solidFill>
                        <a:effectLst/>
                        <a:latin typeface="Helvetica" pitchFamily="2" charset="0"/>
                      </a:endParaRPr>
                    </a:p>
                    <a:p>
                      <a:pPr algn="ctr">
                        <a:spcAft>
                          <a:spcPts val="0"/>
                        </a:spcAft>
                      </a:pPr>
                      <a:r>
                        <a:rPr lang="en-GB" sz="1000" dirty="0">
                          <a:solidFill>
                            <a:srgbClr val="002060"/>
                          </a:solidFill>
                          <a:effectLst/>
                          <a:latin typeface="Helvetica" pitchFamily="2" charset="0"/>
                        </a:rPr>
                        <a:t> </a:t>
                      </a:r>
                      <a:endParaRPr lang="en-IE" sz="1000" dirty="0">
                        <a:solidFill>
                          <a:srgbClr val="002060"/>
                        </a:solidFill>
                        <a:effectLst/>
                        <a:latin typeface="Helvetica" pitchFamily="2" charset="0"/>
                      </a:endParaRPr>
                    </a:p>
                    <a:p>
                      <a:pPr algn="ctr">
                        <a:spcAft>
                          <a:spcPts val="0"/>
                        </a:spcAft>
                      </a:pPr>
                      <a:r>
                        <a:rPr lang="en-GB" sz="1000" dirty="0">
                          <a:solidFill>
                            <a:srgbClr val="002060"/>
                          </a:solidFill>
                          <a:effectLst/>
                          <a:latin typeface="Helvetica" pitchFamily="2" charset="0"/>
                        </a:rPr>
                        <a:t>2</a:t>
                      </a:r>
                      <a:endParaRPr lang="en-IE" sz="1000" dirty="0">
                        <a:solidFill>
                          <a:srgbClr val="002060"/>
                        </a:solidFill>
                        <a:effectLst/>
                        <a:latin typeface="Helvetica" pitchFamily="2" charset="0"/>
                        <a:ea typeface="Times New Roman" panose="02020603050405020304" pitchFamily="18" charset="0"/>
                      </a:endParaRPr>
                    </a:p>
                  </a:txBody>
                  <a:tcPr marL="65159" marR="65159" marT="0" marB="0"/>
                </a:tc>
                <a:tc>
                  <a:txBody>
                    <a:bodyPr/>
                    <a:lstStyle/>
                    <a:p>
                      <a:pPr algn="ctr">
                        <a:spcAft>
                          <a:spcPts val="0"/>
                        </a:spcAft>
                      </a:pPr>
                      <a:r>
                        <a:rPr lang="en-GB" sz="1000" dirty="0">
                          <a:solidFill>
                            <a:srgbClr val="002060"/>
                          </a:solidFill>
                          <a:effectLst/>
                          <a:latin typeface="Helvetica" pitchFamily="2" charset="0"/>
                        </a:rPr>
                        <a:t>Slightly disagree</a:t>
                      </a:r>
                      <a:endParaRPr lang="en-IE" sz="1000" dirty="0">
                        <a:solidFill>
                          <a:srgbClr val="002060"/>
                        </a:solidFill>
                        <a:effectLst/>
                        <a:latin typeface="Helvetica" pitchFamily="2" charset="0"/>
                      </a:endParaRPr>
                    </a:p>
                    <a:p>
                      <a:pPr algn="ctr">
                        <a:spcAft>
                          <a:spcPts val="0"/>
                        </a:spcAft>
                      </a:pPr>
                      <a:r>
                        <a:rPr lang="en-GB" sz="1000" dirty="0">
                          <a:solidFill>
                            <a:srgbClr val="002060"/>
                          </a:solidFill>
                          <a:effectLst/>
                          <a:latin typeface="Helvetica" pitchFamily="2" charset="0"/>
                        </a:rPr>
                        <a:t>3</a:t>
                      </a:r>
                      <a:endParaRPr lang="en-IE" sz="1000" dirty="0">
                        <a:solidFill>
                          <a:srgbClr val="002060"/>
                        </a:solidFill>
                        <a:effectLst/>
                        <a:latin typeface="Helvetica" pitchFamily="2" charset="0"/>
                        <a:ea typeface="Times New Roman" panose="02020603050405020304" pitchFamily="18" charset="0"/>
                      </a:endParaRPr>
                    </a:p>
                  </a:txBody>
                  <a:tcPr marL="65159" marR="65159" marT="0" marB="0"/>
                </a:tc>
                <a:tc>
                  <a:txBody>
                    <a:bodyPr/>
                    <a:lstStyle/>
                    <a:p>
                      <a:pPr algn="ctr">
                        <a:spcAft>
                          <a:spcPts val="0"/>
                        </a:spcAft>
                      </a:pPr>
                      <a:r>
                        <a:rPr lang="en-GB" sz="1000" dirty="0">
                          <a:solidFill>
                            <a:srgbClr val="002060"/>
                          </a:solidFill>
                          <a:effectLst/>
                          <a:latin typeface="Helvetica" pitchFamily="2" charset="0"/>
                        </a:rPr>
                        <a:t>Neutral</a:t>
                      </a:r>
                      <a:endParaRPr lang="en-IE" sz="1000" dirty="0">
                        <a:solidFill>
                          <a:srgbClr val="002060"/>
                        </a:solidFill>
                        <a:effectLst/>
                        <a:latin typeface="Helvetica" pitchFamily="2" charset="0"/>
                      </a:endParaRPr>
                    </a:p>
                    <a:p>
                      <a:pPr algn="ctr">
                        <a:spcAft>
                          <a:spcPts val="0"/>
                        </a:spcAft>
                      </a:pPr>
                      <a:r>
                        <a:rPr lang="en-GB" sz="1000" dirty="0">
                          <a:solidFill>
                            <a:srgbClr val="002060"/>
                          </a:solidFill>
                          <a:effectLst/>
                          <a:latin typeface="Helvetica" pitchFamily="2" charset="0"/>
                        </a:rPr>
                        <a:t> </a:t>
                      </a:r>
                      <a:endParaRPr lang="en-IE" sz="1000" dirty="0">
                        <a:solidFill>
                          <a:srgbClr val="002060"/>
                        </a:solidFill>
                        <a:effectLst/>
                        <a:latin typeface="Helvetica" pitchFamily="2" charset="0"/>
                      </a:endParaRPr>
                    </a:p>
                    <a:p>
                      <a:pPr algn="ctr">
                        <a:spcAft>
                          <a:spcPts val="0"/>
                        </a:spcAft>
                      </a:pPr>
                      <a:r>
                        <a:rPr lang="en-GB" sz="1000" dirty="0">
                          <a:solidFill>
                            <a:srgbClr val="002060"/>
                          </a:solidFill>
                          <a:effectLst/>
                          <a:latin typeface="Helvetica" pitchFamily="2" charset="0"/>
                        </a:rPr>
                        <a:t>4</a:t>
                      </a:r>
                      <a:endParaRPr lang="en-IE" sz="1000" dirty="0">
                        <a:solidFill>
                          <a:srgbClr val="002060"/>
                        </a:solidFill>
                        <a:effectLst/>
                        <a:latin typeface="Helvetica" pitchFamily="2" charset="0"/>
                        <a:ea typeface="Times New Roman" panose="02020603050405020304" pitchFamily="18" charset="0"/>
                      </a:endParaRPr>
                    </a:p>
                  </a:txBody>
                  <a:tcPr marL="65159" marR="65159" marT="0" marB="0"/>
                </a:tc>
                <a:tc>
                  <a:txBody>
                    <a:bodyPr/>
                    <a:lstStyle/>
                    <a:p>
                      <a:pPr algn="ctr">
                        <a:spcAft>
                          <a:spcPts val="0"/>
                        </a:spcAft>
                      </a:pPr>
                      <a:r>
                        <a:rPr lang="en-GB" sz="1000" dirty="0">
                          <a:solidFill>
                            <a:srgbClr val="002060"/>
                          </a:solidFill>
                          <a:effectLst/>
                          <a:latin typeface="+mj-lt"/>
                        </a:rPr>
                        <a:t>Slightly agree</a:t>
                      </a:r>
                      <a:endParaRPr lang="en-IE" sz="1000" dirty="0">
                        <a:solidFill>
                          <a:srgbClr val="002060"/>
                        </a:solidFill>
                        <a:effectLst/>
                        <a:latin typeface="+mj-lt"/>
                      </a:endParaRPr>
                    </a:p>
                    <a:p>
                      <a:pPr algn="ctr">
                        <a:spcAft>
                          <a:spcPts val="0"/>
                        </a:spcAft>
                      </a:pPr>
                      <a:r>
                        <a:rPr lang="en-GB" sz="1000" dirty="0">
                          <a:solidFill>
                            <a:srgbClr val="002060"/>
                          </a:solidFill>
                          <a:effectLst/>
                          <a:latin typeface="+mj-lt"/>
                        </a:rPr>
                        <a:t>5</a:t>
                      </a:r>
                      <a:endParaRPr lang="en-IE" sz="1000" dirty="0">
                        <a:solidFill>
                          <a:srgbClr val="002060"/>
                        </a:solidFill>
                        <a:effectLst/>
                        <a:latin typeface="+mj-lt"/>
                        <a:ea typeface="Times New Roman" panose="02020603050405020304" pitchFamily="18" charset="0"/>
                      </a:endParaRPr>
                    </a:p>
                  </a:txBody>
                  <a:tcPr marL="65159" marR="65159" marT="0" marB="0"/>
                </a:tc>
                <a:tc>
                  <a:txBody>
                    <a:bodyPr/>
                    <a:lstStyle/>
                    <a:p>
                      <a:pPr algn="ctr">
                        <a:spcAft>
                          <a:spcPts val="0"/>
                        </a:spcAft>
                      </a:pPr>
                      <a:r>
                        <a:rPr lang="en-GB" sz="1000" dirty="0">
                          <a:solidFill>
                            <a:srgbClr val="002060"/>
                          </a:solidFill>
                          <a:effectLst/>
                          <a:latin typeface="+mj-lt"/>
                        </a:rPr>
                        <a:t>Agree</a:t>
                      </a:r>
                      <a:endParaRPr lang="en-IE" sz="1000" dirty="0">
                        <a:solidFill>
                          <a:srgbClr val="002060"/>
                        </a:solidFill>
                        <a:effectLst/>
                        <a:latin typeface="+mj-lt"/>
                      </a:endParaRPr>
                    </a:p>
                    <a:p>
                      <a:pPr algn="ctr">
                        <a:spcAft>
                          <a:spcPts val="0"/>
                        </a:spcAft>
                      </a:pPr>
                      <a:r>
                        <a:rPr lang="en-GB" sz="1000" dirty="0">
                          <a:solidFill>
                            <a:srgbClr val="002060"/>
                          </a:solidFill>
                          <a:effectLst/>
                          <a:latin typeface="+mj-lt"/>
                        </a:rPr>
                        <a:t> </a:t>
                      </a:r>
                      <a:endParaRPr lang="en-IE" sz="1000" dirty="0">
                        <a:solidFill>
                          <a:srgbClr val="002060"/>
                        </a:solidFill>
                        <a:effectLst/>
                        <a:latin typeface="+mj-lt"/>
                      </a:endParaRPr>
                    </a:p>
                    <a:p>
                      <a:pPr algn="ctr">
                        <a:spcAft>
                          <a:spcPts val="0"/>
                        </a:spcAft>
                      </a:pPr>
                      <a:r>
                        <a:rPr lang="en-GB" sz="1000" dirty="0">
                          <a:solidFill>
                            <a:srgbClr val="002060"/>
                          </a:solidFill>
                          <a:effectLst/>
                          <a:latin typeface="+mj-lt"/>
                        </a:rPr>
                        <a:t>6</a:t>
                      </a:r>
                      <a:endParaRPr lang="en-IE" sz="1000" dirty="0">
                        <a:solidFill>
                          <a:srgbClr val="002060"/>
                        </a:solidFill>
                        <a:effectLst/>
                        <a:latin typeface="+mj-lt"/>
                        <a:ea typeface="Times New Roman" panose="02020603050405020304" pitchFamily="18" charset="0"/>
                      </a:endParaRPr>
                    </a:p>
                  </a:txBody>
                  <a:tcPr marL="65159" marR="65159" marT="0" marB="0"/>
                </a:tc>
                <a:tc>
                  <a:txBody>
                    <a:bodyPr/>
                    <a:lstStyle/>
                    <a:p>
                      <a:pPr algn="ctr">
                        <a:spcAft>
                          <a:spcPts val="0"/>
                        </a:spcAft>
                      </a:pPr>
                      <a:r>
                        <a:rPr lang="en-GB" sz="1000" dirty="0">
                          <a:solidFill>
                            <a:srgbClr val="002060"/>
                          </a:solidFill>
                          <a:effectLst/>
                          <a:latin typeface="+mj-lt"/>
                        </a:rPr>
                        <a:t>Strongly agree</a:t>
                      </a:r>
                      <a:endParaRPr lang="en-IE" sz="1000" dirty="0">
                        <a:solidFill>
                          <a:srgbClr val="002060"/>
                        </a:solidFill>
                        <a:effectLst/>
                        <a:latin typeface="+mj-lt"/>
                      </a:endParaRPr>
                    </a:p>
                    <a:p>
                      <a:pPr algn="ctr">
                        <a:spcAft>
                          <a:spcPts val="0"/>
                        </a:spcAft>
                      </a:pPr>
                      <a:r>
                        <a:rPr lang="en-GB" sz="1000" dirty="0">
                          <a:solidFill>
                            <a:srgbClr val="002060"/>
                          </a:solidFill>
                          <a:effectLst/>
                          <a:latin typeface="+mj-lt"/>
                        </a:rPr>
                        <a:t>7</a:t>
                      </a:r>
                      <a:endParaRPr lang="en-IE" sz="1000" dirty="0">
                        <a:solidFill>
                          <a:srgbClr val="002060"/>
                        </a:solidFill>
                        <a:effectLst/>
                        <a:latin typeface="+mj-lt"/>
                        <a:ea typeface="Times New Roman" panose="02020603050405020304" pitchFamily="18" charset="0"/>
                      </a:endParaRPr>
                    </a:p>
                  </a:txBody>
                  <a:tcPr marL="65159" marR="65159" marT="0" marB="0"/>
                </a:tc>
                <a:extLst>
                  <a:ext uri="{0D108BD9-81ED-4DB2-BD59-A6C34878D82A}">
                    <a16:rowId xmlns:a16="http://schemas.microsoft.com/office/drawing/2014/main" val="10006"/>
                  </a:ext>
                </a:extLst>
              </a:tr>
              <a:tr h="609600">
                <a:tc>
                  <a:txBody>
                    <a:bodyPr/>
                    <a:lstStyle/>
                    <a:p>
                      <a:pPr>
                        <a:spcAft>
                          <a:spcPts val="0"/>
                        </a:spcAft>
                      </a:pPr>
                      <a:r>
                        <a:rPr lang="en-GB" sz="1000" dirty="0">
                          <a:solidFill>
                            <a:srgbClr val="002060"/>
                          </a:solidFill>
                          <a:effectLst/>
                          <a:latin typeface="+mj-lt"/>
                        </a:rPr>
                        <a:t>6.</a:t>
                      </a:r>
                      <a:endParaRPr lang="en-IE" sz="1000" dirty="0">
                        <a:solidFill>
                          <a:srgbClr val="002060"/>
                        </a:solidFill>
                        <a:effectLst/>
                        <a:latin typeface="+mj-lt"/>
                        <a:ea typeface="Times New Roman" panose="02020603050405020304" pitchFamily="18" charset="0"/>
                      </a:endParaRPr>
                    </a:p>
                  </a:txBody>
                  <a:tcPr marL="65159" marR="65159" marT="0" marB="0"/>
                </a:tc>
                <a:tc>
                  <a:txBody>
                    <a:bodyPr/>
                    <a:lstStyle/>
                    <a:p>
                      <a:pPr>
                        <a:spcAft>
                          <a:spcPts val="0"/>
                        </a:spcAft>
                      </a:pPr>
                      <a:r>
                        <a:rPr lang="en-GB" sz="1400" dirty="0">
                          <a:solidFill>
                            <a:srgbClr val="002060"/>
                          </a:solidFill>
                          <a:effectLst/>
                          <a:latin typeface="Helvetica" pitchFamily="2" charset="0"/>
                        </a:rPr>
                        <a:t>Long amounts of time can go by before I feel grateful to something or someone.</a:t>
                      </a:r>
                      <a:endParaRPr lang="en-IE" sz="1400" dirty="0">
                        <a:solidFill>
                          <a:srgbClr val="002060"/>
                        </a:solidFill>
                        <a:effectLst/>
                        <a:latin typeface="Helvetica" pitchFamily="2" charset="0"/>
                        <a:ea typeface="Times New Roman" panose="02020603050405020304" pitchFamily="18" charset="0"/>
                      </a:endParaRPr>
                    </a:p>
                  </a:txBody>
                  <a:tcPr marL="65159" marR="65159" marT="0" marB="0"/>
                </a:tc>
                <a:tc>
                  <a:txBody>
                    <a:bodyPr/>
                    <a:lstStyle/>
                    <a:p>
                      <a:pPr algn="ctr">
                        <a:spcAft>
                          <a:spcPts val="0"/>
                        </a:spcAft>
                      </a:pPr>
                      <a:r>
                        <a:rPr lang="en-GB" sz="1000" dirty="0">
                          <a:solidFill>
                            <a:srgbClr val="002060"/>
                          </a:solidFill>
                          <a:effectLst/>
                          <a:latin typeface="Helvetica" pitchFamily="2" charset="0"/>
                        </a:rPr>
                        <a:t>Strongly agree</a:t>
                      </a:r>
                      <a:endParaRPr lang="en-IE" sz="1000" dirty="0">
                        <a:solidFill>
                          <a:srgbClr val="002060"/>
                        </a:solidFill>
                        <a:effectLst/>
                        <a:latin typeface="Helvetica" pitchFamily="2" charset="0"/>
                      </a:endParaRPr>
                    </a:p>
                    <a:p>
                      <a:pPr algn="ctr">
                        <a:spcAft>
                          <a:spcPts val="0"/>
                        </a:spcAft>
                      </a:pPr>
                      <a:r>
                        <a:rPr lang="en-GB" sz="1000" dirty="0">
                          <a:solidFill>
                            <a:srgbClr val="002060"/>
                          </a:solidFill>
                          <a:effectLst/>
                          <a:latin typeface="Helvetica" pitchFamily="2" charset="0"/>
                        </a:rPr>
                        <a:t>7</a:t>
                      </a:r>
                      <a:endParaRPr lang="en-IE" sz="1000" dirty="0">
                        <a:solidFill>
                          <a:srgbClr val="002060"/>
                        </a:solidFill>
                        <a:effectLst/>
                        <a:latin typeface="Helvetica" pitchFamily="2" charset="0"/>
                        <a:ea typeface="Times New Roman" panose="02020603050405020304" pitchFamily="18" charset="0"/>
                      </a:endParaRPr>
                    </a:p>
                  </a:txBody>
                  <a:tcPr marL="65159" marR="65159" marT="0" marB="0"/>
                </a:tc>
                <a:tc>
                  <a:txBody>
                    <a:bodyPr/>
                    <a:lstStyle/>
                    <a:p>
                      <a:pPr algn="ctr">
                        <a:spcAft>
                          <a:spcPts val="0"/>
                        </a:spcAft>
                      </a:pPr>
                      <a:r>
                        <a:rPr lang="en-GB" sz="1000" dirty="0">
                          <a:solidFill>
                            <a:srgbClr val="002060"/>
                          </a:solidFill>
                          <a:effectLst/>
                          <a:latin typeface="Helvetica" pitchFamily="2" charset="0"/>
                        </a:rPr>
                        <a:t>Agree</a:t>
                      </a:r>
                      <a:endParaRPr lang="en-IE" sz="1000" dirty="0">
                        <a:solidFill>
                          <a:srgbClr val="002060"/>
                        </a:solidFill>
                        <a:effectLst/>
                        <a:latin typeface="Helvetica" pitchFamily="2" charset="0"/>
                      </a:endParaRPr>
                    </a:p>
                    <a:p>
                      <a:pPr algn="ctr">
                        <a:spcAft>
                          <a:spcPts val="0"/>
                        </a:spcAft>
                      </a:pPr>
                      <a:r>
                        <a:rPr lang="en-GB" sz="1000" dirty="0">
                          <a:solidFill>
                            <a:srgbClr val="002060"/>
                          </a:solidFill>
                          <a:effectLst/>
                          <a:latin typeface="Helvetica" pitchFamily="2" charset="0"/>
                        </a:rPr>
                        <a:t> </a:t>
                      </a:r>
                      <a:endParaRPr lang="en-IE" sz="1000" dirty="0">
                        <a:solidFill>
                          <a:srgbClr val="002060"/>
                        </a:solidFill>
                        <a:effectLst/>
                        <a:latin typeface="Helvetica" pitchFamily="2" charset="0"/>
                      </a:endParaRPr>
                    </a:p>
                    <a:p>
                      <a:pPr algn="ctr">
                        <a:spcAft>
                          <a:spcPts val="0"/>
                        </a:spcAft>
                      </a:pPr>
                      <a:r>
                        <a:rPr lang="en-GB" sz="1000" dirty="0">
                          <a:solidFill>
                            <a:srgbClr val="002060"/>
                          </a:solidFill>
                          <a:effectLst/>
                          <a:latin typeface="Helvetica" pitchFamily="2" charset="0"/>
                        </a:rPr>
                        <a:t>6</a:t>
                      </a:r>
                      <a:endParaRPr lang="en-IE" sz="1000" dirty="0">
                        <a:solidFill>
                          <a:srgbClr val="002060"/>
                        </a:solidFill>
                        <a:effectLst/>
                        <a:latin typeface="Helvetica" pitchFamily="2" charset="0"/>
                        <a:ea typeface="Times New Roman" panose="02020603050405020304" pitchFamily="18" charset="0"/>
                      </a:endParaRPr>
                    </a:p>
                  </a:txBody>
                  <a:tcPr marL="65159" marR="65159" marT="0" marB="0"/>
                </a:tc>
                <a:tc>
                  <a:txBody>
                    <a:bodyPr/>
                    <a:lstStyle/>
                    <a:p>
                      <a:pPr algn="ctr">
                        <a:spcAft>
                          <a:spcPts val="0"/>
                        </a:spcAft>
                      </a:pPr>
                      <a:r>
                        <a:rPr lang="en-GB" sz="1000" dirty="0">
                          <a:solidFill>
                            <a:srgbClr val="002060"/>
                          </a:solidFill>
                          <a:effectLst/>
                          <a:latin typeface="Helvetica" pitchFamily="2" charset="0"/>
                        </a:rPr>
                        <a:t>Slightly agree</a:t>
                      </a:r>
                      <a:endParaRPr lang="en-IE" sz="1000" dirty="0">
                        <a:solidFill>
                          <a:srgbClr val="002060"/>
                        </a:solidFill>
                        <a:effectLst/>
                        <a:latin typeface="Helvetica" pitchFamily="2" charset="0"/>
                      </a:endParaRPr>
                    </a:p>
                    <a:p>
                      <a:pPr algn="ctr">
                        <a:spcAft>
                          <a:spcPts val="0"/>
                        </a:spcAft>
                      </a:pPr>
                      <a:r>
                        <a:rPr lang="en-GB" sz="1000" dirty="0">
                          <a:solidFill>
                            <a:srgbClr val="002060"/>
                          </a:solidFill>
                          <a:effectLst/>
                          <a:latin typeface="Helvetica" pitchFamily="2" charset="0"/>
                        </a:rPr>
                        <a:t>5</a:t>
                      </a:r>
                      <a:endParaRPr lang="en-IE" sz="1000" dirty="0">
                        <a:solidFill>
                          <a:srgbClr val="002060"/>
                        </a:solidFill>
                        <a:effectLst/>
                        <a:latin typeface="Helvetica" pitchFamily="2" charset="0"/>
                        <a:ea typeface="Times New Roman" panose="02020603050405020304" pitchFamily="18" charset="0"/>
                      </a:endParaRPr>
                    </a:p>
                  </a:txBody>
                  <a:tcPr marL="65159" marR="65159" marT="0" marB="0"/>
                </a:tc>
                <a:tc>
                  <a:txBody>
                    <a:bodyPr/>
                    <a:lstStyle/>
                    <a:p>
                      <a:pPr algn="ctr">
                        <a:spcAft>
                          <a:spcPts val="0"/>
                        </a:spcAft>
                      </a:pPr>
                      <a:r>
                        <a:rPr lang="en-GB" sz="1000" dirty="0">
                          <a:solidFill>
                            <a:srgbClr val="002060"/>
                          </a:solidFill>
                          <a:effectLst/>
                          <a:latin typeface="Helvetica" pitchFamily="2" charset="0"/>
                        </a:rPr>
                        <a:t>Neutral</a:t>
                      </a:r>
                      <a:endParaRPr lang="en-IE" sz="1000" dirty="0">
                        <a:solidFill>
                          <a:srgbClr val="002060"/>
                        </a:solidFill>
                        <a:effectLst/>
                        <a:latin typeface="Helvetica" pitchFamily="2" charset="0"/>
                      </a:endParaRPr>
                    </a:p>
                    <a:p>
                      <a:pPr algn="ctr">
                        <a:spcAft>
                          <a:spcPts val="0"/>
                        </a:spcAft>
                      </a:pPr>
                      <a:r>
                        <a:rPr lang="en-GB" sz="1000" dirty="0">
                          <a:solidFill>
                            <a:srgbClr val="002060"/>
                          </a:solidFill>
                          <a:effectLst/>
                          <a:latin typeface="Helvetica" pitchFamily="2" charset="0"/>
                        </a:rPr>
                        <a:t> </a:t>
                      </a:r>
                      <a:endParaRPr lang="en-IE" sz="1000" dirty="0">
                        <a:solidFill>
                          <a:srgbClr val="002060"/>
                        </a:solidFill>
                        <a:effectLst/>
                        <a:latin typeface="Helvetica" pitchFamily="2" charset="0"/>
                      </a:endParaRPr>
                    </a:p>
                    <a:p>
                      <a:pPr algn="ctr">
                        <a:spcAft>
                          <a:spcPts val="0"/>
                        </a:spcAft>
                      </a:pPr>
                      <a:r>
                        <a:rPr lang="en-GB" sz="1000" dirty="0">
                          <a:solidFill>
                            <a:srgbClr val="002060"/>
                          </a:solidFill>
                          <a:effectLst/>
                          <a:latin typeface="Helvetica" pitchFamily="2" charset="0"/>
                        </a:rPr>
                        <a:t>4</a:t>
                      </a:r>
                      <a:endParaRPr lang="en-IE" sz="1000" dirty="0">
                        <a:solidFill>
                          <a:srgbClr val="002060"/>
                        </a:solidFill>
                        <a:effectLst/>
                        <a:latin typeface="Helvetica" pitchFamily="2" charset="0"/>
                        <a:ea typeface="Times New Roman" panose="02020603050405020304" pitchFamily="18" charset="0"/>
                      </a:endParaRPr>
                    </a:p>
                  </a:txBody>
                  <a:tcPr marL="65159" marR="65159" marT="0" marB="0"/>
                </a:tc>
                <a:tc>
                  <a:txBody>
                    <a:bodyPr/>
                    <a:lstStyle/>
                    <a:p>
                      <a:pPr algn="ctr">
                        <a:spcAft>
                          <a:spcPts val="0"/>
                        </a:spcAft>
                      </a:pPr>
                      <a:r>
                        <a:rPr lang="en-GB" sz="1000" dirty="0">
                          <a:solidFill>
                            <a:srgbClr val="002060"/>
                          </a:solidFill>
                          <a:effectLst/>
                          <a:latin typeface="+mj-lt"/>
                        </a:rPr>
                        <a:t>Slightly </a:t>
                      </a:r>
                      <a:r>
                        <a:rPr lang="en-GB" sz="800" dirty="0">
                          <a:solidFill>
                            <a:srgbClr val="002060"/>
                          </a:solidFill>
                          <a:effectLst/>
                          <a:latin typeface="+mj-lt"/>
                        </a:rPr>
                        <a:t>disagree</a:t>
                      </a:r>
                      <a:endParaRPr lang="en-IE" sz="800" dirty="0">
                        <a:solidFill>
                          <a:srgbClr val="002060"/>
                        </a:solidFill>
                        <a:effectLst/>
                        <a:latin typeface="+mj-lt"/>
                      </a:endParaRPr>
                    </a:p>
                    <a:p>
                      <a:pPr algn="ctr">
                        <a:spcAft>
                          <a:spcPts val="0"/>
                        </a:spcAft>
                      </a:pPr>
                      <a:r>
                        <a:rPr lang="en-GB" sz="1000" dirty="0">
                          <a:solidFill>
                            <a:srgbClr val="002060"/>
                          </a:solidFill>
                          <a:effectLst/>
                          <a:latin typeface="+mj-lt"/>
                        </a:rPr>
                        <a:t>3</a:t>
                      </a:r>
                      <a:endParaRPr lang="en-IE" sz="1000" dirty="0">
                        <a:solidFill>
                          <a:srgbClr val="002060"/>
                        </a:solidFill>
                        <a:effectLst/>
                        <a:latin typeface="+mj-lt"/>
                        <a:ea typeface="Times New Roman" panose="02020603050405020304" pitchFamily="18" charset="0"/>
                      </a:endParaRPr>
                    </a:p>
                  </a:txBody>
                  <a:tcPr marL="65159" marR="65159" marT="0" marB="0"/>
                </a:tc>
                <a:tc>
                  <a:txBody>
                    <a:bodyPr/>
                    <a:lstStyle/>
                    <a:p>
                      <a:pPr algn="ctr">
                        <a:spcAft>
                          <a:spcPts val="0"/>
                        </a:spcAft>
                      </a:pPr>
                      <a:r>
                        <a:rPr lang="en-GB" sz="800" dirty="0">
                          <a:solidFill>
                            <a:srgbClr val="002060"/>
                          </a:solidFill>
                          <a:effectLst/>
                          <a:latin typeface="+mj-lt"/>
                        </a:rPr>
                        <a:t>Disagree</a:t>
                      </a:r>
                      <a:endParaRPr lang="en-IE" sz="800" dirty="0">
                        <a:solidFill>
                          <a:srgbClr val="002060"/>
                        </a:solidFill>
                        <a:effectLst/>
                        <a:latin typeface="+mj-lt"/>
                      </a:endParaRPr>
                    </a:p>
                    <a:p>
                      <a:pPr algn="ctr">
                        <a:spcAft>
                          <a:spcPts val="0"/>
                        </a:spcAft>
                      </a:pPr>
                      <a:r>
                        <a:rPr lang="en-GB" sz="1000" dirty="0">
                          <a:solidFill>
                            <a:srgbClr val="002060"/>
                          </a:solidFill>
                          <a:effectLst/>
                          <a:latin typeface="+mj-lt"/>
                        </a:rPr>
                        <a:t> </a:t>
                      </a:r>
                      <a:endParaRPr lang="en-IE" sz="1000" dirty="0">
                        <a:solidFill>
                          <a:srgbClr val="002060"/>
                        </a:solidFill>
                        <a:effectLst/>
                        <a:latin typeface="+mj-lt"/>
                      </a:endParaRPr>
                    </a:p>
                    <a:p>
                      <a:pPr algn="ctr">
                        <a:spcAft>
                          <a:spcPts val="0"/>
                        </a:spcAft>
                      </a:pPr>
                      <a:r>
                        <a:rPr lang="en-GB" sz="1000" dirty="0">
                          <a:solidFill>
                            <a:srgbClr val="002060"/>
                          </a:solidFill>
                          <a:effectLst/>
                          <a:latin typeface="+mj-lt"/>
                        </a:rPr>
                        <a:t>2</a:t>
                      </a:r>
                      <a:endParaRPr lang="en-IE" sz="1000" dirty="0">
                        <a:solidFill>
                          <a:srgbClr val="002060"/>
                        </a:solidFill>
                        <a:effectLst/>
                        <a:latin typeface="+mj-lt"/>
                        <a:ea typeface="Times New Roman" panose="02020603050405020304" pitchFamily="18" charset="0"/>
                      </a:endParaRPr>
                    </a:p>
                  </a:txBody>
                  <a:tcPr marL="65159" marR="65159" marT="0" marB="0"/>
                </a:tc>
                <a:tc>
                  <a:txBody>
                    <a:bodyPr/>
                    <a:lstStyle/>
                    <a:p>
                      <a:pPr algn="ctr">
                        <a:spcAft>
                          <a:spcPts val="0"/>
                        </a:spcAft>
                      </a:pPr>
                      <a:r>
                        <a:rPr lang="en-GB" sz="1000" dirty="0">
                          <a:solidFill>
                            <a:srgbClr val="002060"/>
                          </a:solidFill>
                          <a:effectLst/>
                          <a:latin typeface="+mj-lt"/>
                        </a:rPr>
                        <a:t>Strongly disagree</a:t>
                      </a:r>
                      <a:endParaRPr lang="en-IE" sz="1000" dirty="0">
                        <a:solidFill>
                          <a:srgbClr val="002060"/>
                        </a:solidFill>
                        <a:effectLst/>
                        <a:latin typeface="+mj-lt"/>
                      </a:endParaRPr>
                    </a:p>
                    <a:p>
                      <a:pPr algn="ctr">
                        <a:spcAft>
                          <a:spcPts val="0"/>
                        </a:spcAft>
                      </a:pPr>
                      <a:r>
                        <a:rPr lang="en-GB" sz="1000" dirty="0">
                          <a:solidFill>
                            <a:srgbClr val="002060"/>
                          </a:solidFill>
                          <a:effectLst/>
                          <a:latin typeface="+mj-lt"/>
                        </a:rPr>
                        <a:t>1</a:t>
                      </a:r>
                      <a:endParaRPr lang="en-IE" sz="1000" dirty="0">
                        <a:solidFill>
                          <a:srgbClr val="002060"/>
                        </a:solidFill>
                        <a:effectLst/>
                        <a:latin typeface="+mj-lt"/>
                      </a:endParaRPr>
                    </a:p>
                    <a:p>
                      <a:pPr algn="ctr">
                        <a:spcAft>
                          <a:spcPts val="0"/>
                        </a:spcAft>
                      </a:pPr>
                      <a:r>
                        <a:rPr lang="en-GB" sz="1000" dirty="0">
                          <a:solidFill>
                            <a:srgbClr val="002060"/>
                          </a:solidFill>
                          <a:effectLst/>
                          <a:latin typeface="+mj-lt"/>
                        </a:rPr>
                        <a:t> </a:t>
                      </a:r>
                      <a:endParaRPr lang="en-IE" sz="1000" dirty="0">
                        <a:solidFill>
                          <a:srgbClr val="002060"/>
                        </a:solidFill>
                        <a:effectLst/>
                        <a:latin typeface="+mj-lt"/>
                        <a:ea typeface="Times New Roman" panose="02020603050405020304" pitchFamily="18" charset="0"/>
                      </a:endParaRPr>
                    </a:p>
                  </a:txBody>
                  <a:tcPr marL="65159" marR="65159" marT="0" marB="0"/>
                </a:tc>
                <a:extLst>
                  <a:ext uri="{0D108BD9-81ED-4DB2-BD59-A6C34878D82A}">
                    <a16:rowId xmlns:a16="http://schemas.microsoft.com/office/drawing/2014/main" val="10007"/>
                  </a:ext>
                </a:extLst>
              </a:tr>
              <a:tr h="563880">
                <a:tc gridSpan="9">
                  <a:txBody>
                    <a:bodyPr/>
                    <a:lstStyle/>
                    <a:p>
                      <a:pPr>
                        <a:spcAft>
                          <a:spcPts val="0"/>
                        </a:spcAft>
                      </a:pPr>
                      <a:r>
                        <a:rPr lang="en-GB" sz="900" dirty="0">
                          <a:solidFill>
                            <a:srgbClr val="002060"/>
                          </a:solidFill>
                          <a:effectLst/>
                          <a:latin typeface="Helvetica" pitchFamily="2" charset="0"/>
                        </a:rPr>
                        <a:t>Reproduced with permission from McCullough, M. E., Emmons, R. A., &amp; Tsang, J. (2002). The grateful disposition: A conceptual and empirical topography. Journal of Personality and Social Psychology, 82(1), 112-127. </a:t>
                      </a:r>
                      <a:r>
                        <a:rPr lang="en-GB" sz="900" u="sng" dirty="0">
                          <a:solidFill>
                            <a:srgbClr val="002060"/>
                          </a:solidFill>
                          <a:effectLst/>
                          <a:latin typeface="Helvetica" pitchFamily="2" charset="0"/>
                          <a:hlinkClick r:id="rId2"/>
                        </a:rPr>
                        <a:t>http://dx.doi.org/10.1037//0022-3514.82.1.112</a:t>
                      </a:r>
                      <a:r>
                        <a:rPr lang="en-GB" sz="900" dirty="0">
                          <a:solidFill>
                            <a:srgbClr val="002060"/>
                          </a:solidFill>
                          <a:effectLst/>
                          <a:latin typeface="Helvetica" pitchFamily="2" charset="0"/>
                        </a:rPr>
                        <a:t>, appendix, The Gratitude Questionnaire-6 (GQ-6), p. 127. Copyright © 2002 by the American Psychological Association. </a:t>
                      </a:r>
                      <a:endParaRPr lang="en-IE" sz="900" dirty="0">
                        <a:solidFill>
                          <a:srgbClr val="002060"/>
                        </a:solidFill>
                        <a:effectLst/>
                        <a:latin typeface="Helvetica" pitchFamily="2" charset="0"/>
                      </a:endParaRPr>
                    </a:p>
                    <a:p>
                      <a:pPr>
                        <a:spcAft>
                          <a:spcPts val="0"/>
                        </a:spcAft>
                      </a:pPr>
                      <a:r>
                        <a:rPr lang="en-GB" sz="1000" dirty="0">
                          <a:solidFill>
                            <a:srgbClr val="002060"/>
                          </a:solidFill>
                          <a:effectLst/>
                          <a:latin typeface="Helvetica" pitchFamily="2" charset="0"/>
                        </a:rPr>
                        <a:t> </a:t>
                      </a:r>
                      <a:endParaRPr lang="en-IE" sz="1000" dirty="0">
                        <a:solidFill>
                          <a:srgbClr val="002060"/>
                        </a:solidFill>
                        <a:effectLst/>
                        <a:latin typeface="Helvetica" pitchFamily="2" charset="0"/>
                        <a:ea typeface="Times New Roman" panose="02020603050405020304" pitchFamily="18" charset="0"/>
                      </a:endParaRPr>
                    </a:p>
                  </a:txBody>
                  <a:tcPr marL="65159" marR="65159" marT="0" marB="0"/>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8"/>
                  </a:ext>
                </a:extLst>
              </a:tr>
            </a:tbl>
          </a:graphicData>
        </a:graphic>
      </p:graphicFrame>
      <p:sp>
        <p:nvSpPr>
          <p:cNvPr id="5" name="TextBox 4">
            <a:extLst>
              <a:ext uri="{FF2B5EF4-FFF2-40B4-BE49-F238E27FC236}">
                <a16:creationId xmlns:a16="http://schemas.microsoft.com/office/drawing/2014/main" id="{1876184C-C4B6-904A-9404-4654E0B98C11}"/>
              </a:ext>
            </a:extLst>
          </p:cNvPr>
          <p:cNvSpPr txBox="1"/>
          <p:nvPr/>
        </p:nvSpPr>
        <p:spPr>
          <a:xfrm>
            <a:off x="2505006" y="0"/>
            <a:ext cx="4968875" cy="400050"/>
          </a:xfrm>
          <a:prstGeom prst="rect">
            <a:avLst/>
          </a:prstGeom>
          <a:noFill/>
        </p:spPr>
        <p:txBody>
          <a:bodyPr>
            <a:spAutoFit/>
          </a:bodyPr>
          <a:lstStyle/>
          <a:p>
            <a:pPr>
              <a:defRPr/>
            </a:pPr>
            <a:r>
              <a:rPr lang="en-US" sz="2000" b="1" dirty="0">
                <a:solidFill>
                  <a:srgbClr val="0070C0"/>
                </a:solidFill>
                <a:latin typeface="Helvetica" pitchFamily="2" charset="0"/>
              </a:rPr>
              <a:t>PAUSE &amp; PRACTICE - GRATITUDE </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6" name="Content Placeholder 2">
            <a:extLst>
              <a:ext uri="{FF2B5EF4-FFF2-40B4-BE49-F238E27FC236}">
                <a16:creationId xmlns:a16="http://schemas.microsoft.com/office/drawing/2014/main" id="{7096E10C-00D4-7241-9B02-153086001D3C}"/>
              </a:ext>
            </a:extLst>
          </p:cNvPr>
          <p:cNvSpPr txBox="1">
            <a:spLocks noChangeArrowheads="1"/>
          </p:cNvSpPr>
          <p:nvPr/>
        </p:nvSpPr>
        <p:spPr bwMode="auto">
          <a:xfrm>
            <a:off x="84483" y="707888"/>
            <a:ext cx="4487518" cy="50214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285750" indent="-285750">
              <a:lnSpc>
                <a:spcPct val="110000"/>
              </a:lnSpc>
              <a:spcBef>
                <a:spcPct val="40000"/>
              </a:spcBef>
              <a:buChar char="•"/>
              <a:defRPr sz="2200">
                <a:solidFill>
                  <a:srgbClr val="333366"/>
                </a:solidFill>
                <a:latin typeface="Verdana" panose="020B0604030504040204" pitchFamily="34" charset="0"/>
                <a:ea typeface="ＭＳ Ｐゴシック" panose="020B0600070205080204" pitchFamily="34" charset="-128"/>
              </a:defRPr>
            </a:lvl1pPr>
            <a:lvl2pPr marL="742950" indent="-285750">
              <a:spcBef>
                <a:spcPct val="20000"/>
              </a:spcBef>
              <a:buChar char="–"/>
              <a:defRPr sz="2000">
                <a:solidFill>
                  <a:srgbClr val="333366"/>
                </a:solidFill>
                <a:latin typeface="Verdana" panose="020B0604030504040204" pitchFamily="34" charset="0"/>
                <a:ea typeface="ＭＳ Ｐゴシック" panose="020B0600070205080204" pitchFamily="34" charset="-128"/>
              </a:defRPr>
            </a:lvl2pPr>
            <a:lvl3pPr marL="1143000" indent="-228600">
              <a:spcBef>
                <a:spcPct val="20000"/>
              </a:spcBef>
              <a:buChar char="•"/>
              <a:defRPr>
                <a:solidFill>
                  <a:srgbClr val="333366"/>
                </a:solidFill>
                <a:latin typeface="Verdana" panose="020B0604030504040204" pitchFamily="34" charset="0"/>
                <a:ea typeface="ＭＳ Ｐゴシック" panose="020B0600070205080204" pitchFamily="34" charset="-128"/>
              </a:defRPr>
            </a:lvl3pPr>
            <a:lvl4pPr marL="1600200" indent="-228600">
              <a:spcBef>
                <a:spcPct val="20000"/>
              </a:spcBef>
              <a:buChar char="–"/>
              <a:defRPr sz="1600">
                <a:solidFill>
                  <a:srgbClr val="333366"/>
                </a:solidFill>
                <a:latin typeface="Verdana" panose="020B0604030504040204" pitchFamily="34" charset="0"/>
                <a:ea typeface="ＭＳ Ｐゴシック" panose="020B0600070205080204" pitchFamily="34" charset="-128"/>
              </a:defRPr>
            </a:lvl4pPr>
            <a:lvl5pPr marL="2057400" indent="-228600">
              <a:spcBef>
                <a:spcPct val="20000"/>
              </a:spcBef>
              <a:buChar char="»"/>
              <a:defRPr sz="1200">
                <a:solidFill>
                  <a:srgbClr val="333366"/>
                </a:solidFill>
                <a:latin typeface="Verdana" panose="020B060403050404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1200">
                <a:solidFill>
                  <a:srgbClr val="333366"/>
                </a:solidFill>
                <a:latin typeface="Verdana" panose="020B060403050404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1200">
                <a:solidFill>
                  <a:srgbClr val="333366"/>
                </a:solidFill>
                <a:latin typeface="Verdana" panose="020B060403050404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1200">
                <a:solidFill>
                  <a:srgbClr val="333366"/>
                </a:solidFill>
                <a:latin typeface="Verdana" panose="020B060403050404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1200">
                <a:solidFill>
                  <a:srgbClr val="333366"/>
                </a:solidFill>
                <a:latin typeface="Verdana" panose="020B0604030504040204" pitchFamily="34" charset="0"/>
                <a:ea typeface="ＭＳ Ｐゴシック" panose="020B0600070205080204" pitchFamily="34" charset="-128"/>
              </a:defRPr>
            </a:lvl9pPr>
          </a:lstStyle>
          <a:p>
            <a:pPr>
              <a:spcBef>
                <a:spcPct val="0"/>
              </a:spcBef>
              <a:buFont typeface="Arial" panose="020B0604020202020204" pitchFamily="34" charset="0"/>
              <a:buChar char="•"/>
            </a:pPr>
            <a:r>
              <a:rPr lang="en-GB" sz="2000" b="1" dirty="0">
                <a:latin typeface="Helvetica" pitchFamily="2" charset="0"/>
              </a:rPr>
              <a:t>Cognitive factors</a:t>
            </a:r>
          </a:p>
          <a:p>
            <a:pPr lvl="1">
              <a:spcBef>
                <a:spcPct val="0"/>
              </a:spcBef>
              <a:buFont typeface="Arial" panose="020B0604020202020204" pitchFamily="34" charset="0"/>
              <a:buChar char="•"/>
            </a:pPr>
            <a:r>
              <a:rPr lang="en-GB" dirty="0">
                <a:latin typeface="Helvetica" pitchFamily="2" charset="0"/>
              </a:rPr>
              <a:t>Receiving an undeserved gift </a:t>
            </a:r>
          </a:p>
          <a:p>
            <a:pPr lvl="1">
              <a:spcBef>
                <a:spcPct val="0"/>
              </a:spcBef>
              <a:buFont typeface="Arial" panose="020B0604020202020204" pitchFamily="34" charset="0"/>
              <a:buChar char="•"/>
            </a:pPr>
            <a:r>
              <a:rPr lang="en-GB" dirty="0">
                <a:latin typeface="Helvetica" pitchFamily="2" charset="0"/>
              </a:rPr>
              <a:t>The value of the gift to us </a:t>
            </a:r>
          </a:p>
          <a:p>
            <a:pPr lvl="1">
              <a:spcBef>
                <a:spcPct val="0"/>
              </a:spcBef>
              <a:buFont typeface="Arial" panose="020B0604020202020204" pitchFamily="34" charset="0"/>
              <a:buChar char="•"/>
            </a:pPr>
            <a:r>
              <a:rPr lang="en-GB" dirty="0">
                <a:latin typeface="Helvetica" pitchFamily="2" charset="0"/>
              </a:rPr>
              <a:t>The goodness of the gift</a:t>
            </a:r>
          </a:p>
          <a:p>
            <a:pPr lvl="1">
              <a:spcBef>
                <a:spcPct val="0"/>
              </a:spcBef>
              <a:buFont typeface="Arial" panose="020B0604020202020204" pitchFamily="34" charset="0"/>
              <a:buChar char="•"/>
            </a:pPr>
            <a:r>
              <a:rPr lang="en-GB" dirty="0">
                <a:latin typeface="Helvetica" pitchFamily="2" charset="0"/>
              </a:rPr>
              <a:t>The gratuitousness of the gift</a:t>
            </a:r>
          </a:p>
          <a:p>
            <a:pPr lvl="1">
              <a:spcBef>
                <a:spcPct val="0"/>
              </a:spcBef>
              <a:buFont typeface="Arial" panose="020B0604020202020204" pitchFamily="34" charset="0"/>
              <a:buChar char="•"/>
            </a:pPr>
            <a:endParaRPr lang="en-GB" dirty="0">
              <a:latin typeface="Helvetica" pitchFamily="2" charset="0"/>
            </a:endParaRPr>
          </a:p>
          <a:p>
            <a:pPr>
              <a:spcBef>
                <a:spcPct val="0"/>
              </a:spcBef>
              <a:buFont typeface="Arial" panose="020B0604020202020204" pitchFamily="34" charset="0"/>
              <a:buChar char="•"/>
            </a:pPr>
            <a:r>
              <a:rPr lang="en-GB" altLang="en-US" sz="2000" b="1" dirty="0">
                <a:latin typeface="Helvetica" pitchFamily="2" charset="0"/>
              </a:rPr>
              <a:t>Personality factors</a:t>
            </a:r>
          </a:p>
          <a:p>
            <a:pPr lvl="1">
              <a:spcBef>
                <a:spcPct val="0"/>
              </a:spcBef>
              <a:buFont typeface="Arial" panose="020B0604020202020204" pitchFamily="34" charset="0"/>
              <a:buChar char="•"/>
            </a:pPr>
            <a:r>
              <a:rPr lang="en-GB" dirty="0">
                <a:latin typeface="Helvetica" pitchFamily="2" charset="0"/>
              </a:rPr>
              <a:t>Agreeableness</a:t>
            </a:r>
          </a:p>
          <a:p>
            <a:pPr lvl="1">
              <a:spcBef>
                <a:spcPct val="0"/>
              </a:spcBef>
              <a:buFont typeface="Arial" panose="020B0604020202020204" pitchFamily="34" charset="0"/>
              <a:buChar char="•"/>
            </a:pPr>
            <a:r>
              <a:rPr lang="en-GB" dirty="0">
                <a:latin typeface="Helvetica" pitchFamily="2" charset="0"/>
              </a:rPr>
              <a:t>Religiosity</a:t>
            </a:r>
          </a:p>
          <a:p>
            <a:pPr lvl="1">
              <a:spcBef>
                <a:spcPct val="0"/>
              </a:spcBef>
              <a:buFont typeface="Arial" panose="020B0604020202020204" pitchFamily="34" charset="0"/>
              <a:buChar char="•"/>
            </a:pPr>
            <a:r>
              <a:rPr lang="en-GB" dirty="0">
                <a:latin typeface="Helvetica" pitchFamily="2" charset="0"/>
              </a:rPr>
              <a:t>Empathy</a:t>
            </a:r>
          </a:p>
          <a:p>
            <a:pPr lvl="1">
              <a:spcBef>
                <a:spcPct val="0"/>
              </a:spcBef>
              <a:buFont typeface="Arial" panose="020B0604020202020204" pitchFamily="34" charset="0"/>
              <a:buChar char="•"/>
            </a:pPr>
            <a:r>
              <a:rPr lang="en-GB" dirty="0">
                <a:latin typeface="Helvetica" pitchFamily="2" charset="0"/>
              </a:rPr>
              <a:t>Humility</a:t>
            </a:r>
          </a:p>
          <a:p>
            <a:pPr lvl="1">
              <a:spcBef>
                <a:spcPct val="0"/>
              </a:spcBef>
              <a:buFont typeface="Arial" panose="020B0604020202020204" pitchFamily="34" charset="0"/>
              <a:buChar char="•"/>
            </a:pPr>
            <a:r>
              <a:rPr lang="en-GB" dirty="0">
                <a:latin typeface="Helvetica" pitchFamily="2" charset="0"/>
              </a:rPr>
              <a:t>Self-esteem</a:t>
            </a:r>
          </a:p>
          <a:p>
            <a:pPr lvl="1">
              <a:spcBef>
                <a:spcPct val="0"/>
              </a:spcBef>
              <a:buFont typeface="Arial" panose="020B0604020202020204" pitchFamily="34" charset="0"/>
              <a:buChar char="•"/>
            </a:pPr>
            <a:r>
              <a:rPr lang="en-GB" dirty="0">
                <a:latin typeface="Helvetica" pitchFamily="2" charset="0"/>
              </a:rPr>
              <a:t>Low Narcissism</a:t>
            </a:r>
          </a:p>
          <a:p>
            <a:pPr lvl="1">
              <a:spcBef>
                <a:spcPct val="0"/>
              </a:spcBef>
              <a:buFont typeface="Arial" panose="020B0604020202020204" pitchFamily="34" charset="0"/>
              <a:buChar char="•"/>
            </a:pPr>
            <a:r>
              <a:rPr lang="en-GB" dirty="0">
                <a:latin typeface="Helvetica" pitchFamily="2" charset="0"/>
              </a:rPr>
              <a:t>Low cynicism </a:t>
            </a:r>
          </a:p>
          <a:p>
            <a:pPr lvl="1">
              <a:spcBef>
                <a:spcPct val="0"/>
              </a:spcBef>
              <a:buFont typeface="Arial" panose="020B0604020202020204" pitchFamily="34" charset="0"/>
              <a:buChar char="•"/>
            </a:pPr>
            <a:r>
              <a:rPr lang="en-GB" dirty="0">
                <a:latin typeface="Helvetica" pitchFamily="2" charset="0"/>
              </a:rPr>
              <a:t>Low materialism</a:t>
            </a:r>
          </a:p>
          <a:p>
            <a:pPr>
              <a:spcBef>
                <a:spcPct val="0"/>
              </a:spcBef>
              <a:buFont typeface="Arial" panose="020B0604020202020204" pitchFamily="34" charset="0"/>
              <a:buChar char="•"/>
            </a:pPr>
            <a:endParaRPr lang="en-GB" altLang="en-US" sz="1600" dirty="0">
              <a:latin typeface="Helvetica" pitchFamily="2" charset="0"/>
            </a:endParaRPr>
          </a:p>
          <a:p>
            <a:pPr lvl="1">
              <a:spcBef>
                <a:spcPct val="0"/>
              </a:spcBef>
              <a:buFont typeface="Arial" panose="020B0604020202020204" pitchFamily="34" charset="0"/>
              <a:buChar char="•"/>
            </a:pPr>
            <a:endParaRPr lang="en-GB" altLang="en-US" sz="1600" dirty="0">
              <a:latin typeface="Helvetica" pitchFamily="2" charset="0"/>
            </a:endParaRPr>
          </a:p>
          <a:p>
            <a:pPr lvl="1">
              <a:spcBef>
                <a:spcPct val="0"/>
              </a:spcBef>
              <a:buFont typeface="Arial" panose="020B0604020202020204" pitchFamily="34" charset="0"/>
              <a:buChar char="•"/>
            </a:pPr>
            <a:endParaRPr lang="en-GB" altLang="en-US" sz="1600" dirty="0"/>
          </a:p>
          <a:p>
            <a:pPr lvl="1">
              <a:spcBef>
                <a:spcPct val="0"/>
              </a:spcBef>
              <a:buFont typeface="Arial" panose="020B0604020202020204" pitchFamily="34" charset="0"/>
              <a:buChar char="•"/>
            </a:pPr>
            <a:endParaRPr lang="en-IE" altLang="en-US" sz="1600" b="1" dirty="0"/>
          </a:p>
        </p:txBody>
      </p:sp>
      <p:sp>
        <p:nvSpPr>
          <p:cNvPr id="7" name="Title 1">
            <a:extLst>
              <a:ext uri="{FF2B5EF4-FFF2-40B4-BE49-F238E27FC236}">
                <a16:creationId xmlns:a16="http://schemas.microsoft.com/office/drawing/2014/main" id="{42228694-ED43-294D-BF96-0C217AF09D87}"/>
              </a:ext>
            </a:extLst>
          </p:cNvPr>
          <p:cNvSpPr txBox="1">
            <a:spLocks noChangeArrowheads="1"/>
          </p:cNvSpPr>
          <p:nvPr/>
        </p:nvSpPr>
        <p:spPr>
          <a:xfrm>
            <a:off x="1739349" y="99391"/>
            <a:ext cx="5277678" cy="417444"/>
          </a:xfrm>
          <a:prstGeom prst="rect">
            <a:avLst/>
          </a:prstGeom>
        </p:spPr>
        <p:txBody>
          <a:bodyPr/>
          <a:lstStyle>
            <a:lvl1pPr algn="l" rtl="0" eaLnBrk="0" fontAlgn="base" hangingPunct="0">
              <a:lnSpc>
                <a:spcPct val="110000"/>
              </a:lnSpc>
              <a:spcBef>
                <a:spcPct val="50000"/>
              </a:spcBef>
              <a:spcAft>
                <a:spcPct val="0"/>
              </a:spcAft>
              <a:defRPr sz="2800">
                <a:solidFill>
                  <a:srgbClr val="337FCC"/>
                </a:solidFill>
                <a:latin typeface="+mj-lt"/>
                <a:ea typeface="ＭＳ Ｐゴシック" pitchFamily="-108" charset="-128"/>
                <a:cs typeface="ＭＳ Ｐゴシック" pitchFamily="-108" charset="-128"/>
              </a:defRPr>
            </a:lvl1pPr>
            <a:lvl2pPr algn="l" rtl="0" eaLnBrk="0" fontAlgn="base" hangingPunct="0">
              <a:lnSpc>
                <a:spcPct val="110000"/>
              </a:lnSpc>
              <a:spcBef>
                <a:spcPct val="50000"/>
              </a:spcBef>
              <a:spcAft>
                <a:spcPct val="0"/>
              </a:spcAft>
              <a:defRPr sz="2800">
                <a:solidFill>
                  <a:srgbClr val="337FCC"/>
                </a:solidFill>
                <a:latin typeface="Verdana" pitchFamily="-110" charset="0"/>
                <a:ea typeface="ＭＳ Ｐゴシック" pitchFamily="-108" charset="-128"/>
                <a:cs typeface="ＭＳ Ｐゴシック" pitchFamily="-108" charset="-128"/>
              </a:defRPr>
            </a:lvl2pPr>
            <a:lvl3pPr algn="l" rtl="0" eaLnBrk="0" fontAlgn="base" hangingPunct="0">
              <a:lnSpc>
                <a:spcPct val="110000"/>
              </a:lnSpc>
              <a:spcBef>
                <a:spcPct val="50000"/>
              </a:spcBef>
              <a:spcAft>
                <a:spcPct val="0"/>
              </a:spcAft>
              <a:defRPr sz="2800">
                <a:solidFill>
                  <a:srgbClr val="337FCC"/>
                </a:solidFill>
                <a:latin typeface="Verdana" pitchFamily="-110" charset="0"/>
                <a:ea typeface="ＭＳ Ｐゴシック" pitchFamily="-108" charset="-128"/>
                <a:cs typeface="ＭＳ Ｐゴシック" pitchFamily="-108" charset="-128"/>
              </a:defRPr>
            </a:lvl3pPr>
            <a:lvl4pPr algn="l" rtl="0" eaLnBrk="0" fontAlgn="base" hangingPunct="0">
              <a:lnSpc>
                <a:spcPct val="110000"/>
              </a:lnSpc>
              <a:spcBef>
                <a:spcPct val="50000"/>
              </a:spcBef>
              <a:spcAft>
                <a:spcPct val="0"/>
              </a:spcAft>
              <a:defRPr sz="2800">
                <a:solidFill>
                  <a:srgbClr val="337FCC"/>
                </a:solidFill>
                <a:latin typeface="Verdana" pitchFamily="-110" charset="0"/>
                <a:ea typeface="ＭＳ Ｐゴシック" pitchFamily="-108" charset="-128"/>
                <a:cs typeface="ＭＳ Ｐゴシック" pitchFamily="-108" charset="-128"/>
              </a:defRPr>
            </a:lvl4pPr>
            <a:lvl5pPr algn="l" rtl="0" eaLnBrk="0" fontAlgn="base" hangingPunct="0">
              <a:lnSpc>
                <a:spcPct val="110000"/>
              </a:lnSpc>
              <a:spcBef>
                <a:spcPct val="50000"/>
              </a:spcBef>
              <a:spcAft>
                <a:spcPct val="0"/>
              </a:spcAft>
              <a:defRPr sz="2800">
                <a:solidFill>
                  <a:srgbClr val="337FCC"/>
                </a:solidFill>
                <a:latin typeface="Verdana" pitchFamily="-110" charset="0"/>
                <a:ea typeface="ＭＳ Ｐゴシック" pitchFamily="-108" charset="-128"/>
                <a:cs typeface="ＭＳ Ｐゴシック" pitchFamily="-108" charset="-128"/>
              </a:defRPr>
            </a:lvl5pPr>
            <a:lvl6pPr marL="457200" algn="l" rtl="0" fontAlgn="base">
              <a:lnSpc>
                <a:spcPct val="110000"/>
              </a:lnSpc>
              <a:spcBef>
                <a:spcPct val="50000"/>
              </a:spcBef>
              <a:spcAft>
                <a:spcPct val="0"/>
              </a:spcAft>
              <a:defRPr sz="2800">
                <a:solidFill>
                  <a:srgbClr val="337FCC"/>
                </a:solidFill>
                <a:latin typeface="Verdana" pitchFamily="-110" charset="0"/>
              </a:defRPr>
            </a:lvl6pPr>
            <a:lvl7pPr marL="914400" algn="l" rtl="0" fontAlgn="base">
              <a:lnSpc>
                <a:spcPct val="110000"/>
              </a:lnSpc>
              <a:spcBef>
                <a:spcPct val="50000"/>
              </a:spcBef>
              <a:spcAft>
                <a:spcPct val="0"/>
              </a:spcAft>
              <a:defRPr sz="2800">
                <a:solidFill>
                  <a:srgbClr val="337FCC"/>
                </a:solidFill>
                <a:latin typeface="Verdana" pitchFamily="-110" charset="0"/>
              </a:defRPr>
            </a:lvl7pPr>
            <a:lvl8pPr marL="1371600" algn="l" rtl="0" fontAlgn="base">
              <a:lnSpc>
                <a:spcPct val="110000"/>
              </a:lnSpc>
              <a:spcBef>
                <a:spcPct val="50000"/>
              </a:spcBef>
              <a:spcAft>
                <a:spcPct val="0"/>
              </a:spcAft>
              <a:defRPr sz="2800">
                <a:solidFill>
                  <a:srgbClr val="337FCC"/>
                </a:solidFill>
                <a:latin typeface="Verdana" pitchFamily="-110" charset="0"/>
              </a:defRPr>
            </a:lvl8pPr>
            <a:lvl9pPr marL="1828800" algn="l" rtl="0" fontAlgn="base">
              <a:lnSpc>
                <a:spcPct val="110000"/>
              </a:lnSpc>
              <a:spcBef>
                <a:spcPct val="50000"/>
              </a:spcBef>
              <a:spcAft>
                <a:spcPct val="0"/>
              </a:spcAft>
              <a:defRPr sz="2800">
                <a:solidFill>
                  <a:srgbClr val="337FCC"/>
                </a:solidFill>
                <a:latin typeface="Verdana" pitchFamily="-110" charset="0"/>
              </a:defRPr>
            </a:lvl9pPr>
          </a:lstStyle>
          <a:p>
            <a:pPr>
              <a:defRPr/>
            </a:pPr>
            <a:r>
              <a:rPr lang="en-US" altLang="en-US" sz="2000" b="1" kern="0" dirty="0">
                <a:latin typeface="Helvetica" pitchFamily="2" charset="0"/>
                <a:ea typeface="ＭＳ Ｐゴシック" panose="020B0600070205080204" pitchFamily="34" charset="-128"/>
              </a:rPr>
              <a:t>FACTORS THAT INFLUENCE GRATITUDE </a:t>
            </a:r>
          </a:p>
        </p:txBody>
      </p:sp>
      <p:sp>
        <p:nvSpPr>
          <p:cNvPr id="4" name="Content Placeholder 2">
            <a:extLst>
              <a:ext uri="{FF2B5EF4-FFF2-40B4-BE49-F238E27FC236}">
                <a16:creationId xmlns:a16="http://schemas.microsoft.com/office/drawing/2014/main" id="{C068033C-34F1-D741-98C8-FFCEAFE26D43}"/>
              </a:ext>
            </a:extLst>
          </p:cNvPr>
          <p:cNvSpPr txBox="1">
            <a:spLocks noChangeArrowheads="1"/>
          </p:cNvSpPr>
          <p:nvPr/>
        </p:nvSpPr>
        <p:spPr bwMode="auto">
          <a:xfrm>
            <a:off x="4723503" y="598558"/>
            <a:ext cx="4318553" cy="51307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285750" indent="-285750">
              <a:lnSpc>
                <a:spcPct val="110000"/>
              </a:lnSpc>
              <a:spcBef>
                <a:spcPct val="40000"/>
              </a:spcBef>
              <a:buChar char="•"/>
              <a:defRPr sz="2200">
                <a:solidFill>
                  <a:srgbClr val="333366"/>
                </a:solidFill>
                <a:latin typeface="Verdana" panose="020B0604030504040204" pitchFamily="34" charset="0"/>
                <a:ea typeface="ＭＳ Ｐゴシック" panose="020B0600070205080204" pitchFamily="34" charset="-128"/>
              </a:defRPr>
            </a:lvl1pPr>
            <a:lvl2pPr marL="742950" indent="-285750">
              <a:spcBef>
                <a:spcPct val="20000"/>
              </a:spcBef>
              <a:buChar char="–"/>
              <a:defRPr sz="2000">
                <a:solidFill>
                  <a:srgbClr val="333366"/>
                </a:solidFill>
                <a:latin typeface="Verdana" panose="020B0604030504040204" pitchFamily="34" charset="0"/>
                <a:ea typeface="ＭＳ Ｐゴシック" panose="020B0600070205080204" pitchFamily="34" charset="-128"/>
              </a:defRPr>
            </a:lvl2pPr>
            <a:lvl3pPr marL="1143000" indent="-228600">
              <a:spcBef>
                <a:spcPct val="20000"/>
              </a:spcBef>
              <a:buChar char="•"/>
              <a:defRPr>
                <a:solidFill>
                  <a:srgbClr val="333366"/>
                </a:solidFill>
                <a:latin typeface="Verdana" panose="020B0604030504040204" pitchFamily="34" charset="0"/>
                <a:ea typeface="ＭＳ Ｐゴシック" panose="020B0600070205080204" pitchFamily="34" charset="-128"/>
              </a:defRPr>
            </a:lvl3pPr>
            <a:lvl4pPr marL="1600200" indent="-228600">
              <a:spcBef>
                <a:spcPct val="20000"/>
              </a:spcBef>
              <a:buChar char="–"/>
              <a:defRPr sz="1600">
                <a:solidFill>
                  <a:srgbClr val="333366"/>
                </a:solidFill>
                <a:latin typeface="Verdana" panose="020B0604030504040204" pitchFamily="34" charset="0"/>
                <a:ea typeface="ＭＳ Ｐゴシック" panose="020B0600070205080204" pitchFamily="34" charset="-128"/>
              </a:defRPr>
            </a:lvl4pPr>
            <a:lvl5pPr marL="2057400" indent="-228600">
              <a:spcBef>
                <a:spcPct val="20000"/>
              </a:spcBef>
              <a:buChar char="»"/>
              <a:defRPr sz="1200">
                <a:solidFill>
                  <a:srgbClr val="333366"/>
                </a:solidFill>
                <a:latin typeface="Verdana" panose="020B060403050404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1200">
                <a:solidFill>
                  <a:srgbClr val="333366"/>
                </a:solidFill>
                <a:latin typeface="Verdana" panose="020B060403050404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1200">
                <a:solidFill>
                  <a:srgbClr val="333366"/>
                </a:solidFill>
                <a:latin typeface="Verdana" panose="020B060403050404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1200">
                <a:solidFill>
                  <a:srgbClr val="333366"/>
                </a:solidFill>
                <a:latin typeface="Verdana" panose="020B060403050404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1200">
                <a:solidFill>
                  <a:srgbClr val="333366"/>
                </a:solidFill>
                <a:latin typeface="Verdana" panose="020B0604030504040204" pitchFamily="34" charset="0"/>
                <a:ea typeface="ＭＳ Ｐゴシック" panose="020B0600070205080204" pitchFamily="34" charset="-128"/>
              </a:defRPr>
            </a:lvl9pPr>
          </a:lstStyle>
          <a:p>
            <a:pPr>
              <a:spcBef>
                <a:spcPct val="0"/>
              </a:spcBef>
              <a:buFont typeface="Arial" panose="020B0604020202020204" pitchFamily="34" charset="0"/>
              <a:buChar char="•"/>
            </a:pPr>
            <a:r>
              <a:rPr lang="en-GB" sz="2000" b="1" dirty="0">
                <a:latin typeface="Helvetica" pitchFamily="2" charset="0"/>
              </a:rPr>
              <a:t>Demographic factors</a:t>
            </a:r>
          </a:p>
          <a:p>
            <a:pPr lvl="1">
              <a:spcBef>
                <a:spcPct val="0"/>
              </a:spcBef>
              <a:buFont typeface="Arial" panose="020B0604020202020204" pitchFamily="34" charset="0"/>
              <a:buChar char="•"/>
            </a:pPr>
            <a:r>
              <a:rPr lang="en-GB" dirty="0">
                <a:latin typeface="Helvetica" pitchFamily="2" charset="0"/>
              </a:rPr>
              <a:t>Females</a:t>
            </a:r>
          </a:p>
          <a:p>
            <a:pPr lvl="1">
              <a:spcBef>
                <a:spcPct val="0"/>
              </a:spcBef>
              <a:buFont typeface="Arial" panose="020B0604020202020204" pitchFamily="34" charset="0"/>
              <a:buChar char="•"/>
            </a:pPr>
            <a:r>
              <a:rPr lang="en-GB" dirty="0">
                <a:latin typeface="Helvetica" pitchFamily="2" charset="0"/>
              </a:rPr>
              <a:t>Older people</a:t>
            </a:r>
          </a:p>
          <a:p>
            <a:pPr lvl="1">
              <a:spcBef>
                <a:spcPct val="0"/>
              </a:spcBef>
              <a:buFont typeface="Arial" panose="020B0604020202020204" pitchFamily="34" charset="0"/>
              <a:buChar char="•"/>
            </a:pPr>
            <a:endParaRPr lang="en-GB" dirty="0">
              <a:latin typeface="Helvetica" pitchFamily="2" charset="0"/>
            </a:endParaRPr>
          </a:p>
          <a:p>
            <a:pPr>
              <a:spcBef>
                <a:spcPct val="0"/>
              </a:spcBef>
              <a:buFont typeface="Arial" panose="020B0604020202020204" pitchFamily="34" charset="0"/>
              <a:buChar char="•"/>
            </a:pPr>
            <a:r>
              <a:rPr lang="en-GB" sz="2000" b="1" dirty="0">
                <a:latin typeface="Helvetica" pitchFamily="2" charset="0"/>
              </a:rPr>
              <a:t>Parent child relationships</a:t>
            </a:r>
          </a:p>
          <a:p>
            <a:pPr lvl="1">
              <a:spcBef>
                <a:spcPct val="0"/>
              </a:spcBef>
              <a:buFont typeface="Arial" panose="020B0604020202020204" pitchFamily="34" charset="0"/>
              <a:buChar char="•"/>
            </a:pPr>
            <a:r>
              <a:rPr lang="en-GB" dirty="0">
                <a:latin typeface="Helvetica" pitchFamily="2" charset="0"/>
              </a:rPr>
              <a:t>Secure attachment</a:t>
            </a:r>
          </a:p>
          <a:p>
            <a:pPr lvl="1">
              <a:spcBef>
                <a:spcPct val="0"/>
              </a:spcBef>
              <a:buFont typeface="Arial" panose="020B0604020202020204" pitchFamily="34" charset="0"/>
              <a:buChar char="•"/>
            </a:pPr>
            <a:r>
              <a:rPr lang="en-GB" dirty="0">
                <a:latin typeface="Helvetica" pitchFamily="2" charset="0"/>
              </a:rPr>
              <a:t>Role modelling gratitude</a:t>
            </a:r>
          </a:p>
          <a:p>
            <a:pPr lvl="1">
              <a:spcBef>
                <a:spcPct val="0"/>
              </a:spcBef>
              <a:buFont typeface="Arial" panose="020B0604020202020204" pitchFamily="34" charset="0"/>
              <a:buChar char="•"/>
            </a:pPr>
            <a:r>
              <a:rPr lang="en-GB" dirty="0">
                <a:latin typeface="Helvetica" pitchFamily="2" charset="0"/>
              </a:rPr>
              <a:t>Socializing children to be grateful</a:t>
            </a:r>
            <a:r>
              <a:rPr lang="en-IE" dirty="0">
                <a:latin typeface="Helvetica" pitchFamily="2" charset="0"/>
              </a:rPr>
              <a:t> </a:t>
            </a:r>
          </a:p>
          <a:p>
            <a:pPr lvl="1">
              <a:spcBef>
                <a:spcPct val="0"/>
              </a:spcBef>
              <a:buFont typeface="Arial" panose="020B0604020202020204" pitchFamily="34" charset="0"/>
              <a:buChar char="•"/>
            </a:pPr>
            <a:endParaRPr lang="en-GB" altLang="en-US" dirty="0">
              <a:latin typeface="Helvetica" pitchFamily="2" charset="0"/>
            </a:endParaRPr>
          </a:p>
          <a:p>
            <a:pPr>
              <a:spcBef>
                <a:spcPct val="0"/>
              </a:spcBef>
              <a:buFont typeface="Arial" panose="020B0604020202020204" pitchFamily="34" charset="0"/>
              <a:buChar char="•"/>
            </a:pPr>
            <a:r>
              <a:rPr lang="en-GB" sz="2000" b="1" dirty="0">
                <a:latin typeface="Helvetica" pitchFamily="2" charset="0"/>
              </a:rPr>
              <a:t>Neurobiological factors</a:t>
            </a:r>
          </a:p>
          <a:p>
            <a:pPr lvl="1">
              <a:spcBef>
                <a:spcPct val="0"/>
              </a:spcBef>
              <a:buFont typeface="Arial" panose="020B0604020202020204" pitchFamily="34" charset="0"/>
              <a:buChar char="•"/>
            </a:pPr>
            <a:r>
              <a:rPr lang="en-GB" dirty="0">
                <a:latin typeface="Helvetica" pitchFamily="2" charset="0"/>
              </a:rPr>
              <a:t>Medial prefrontal cortex </a:t>
            </a:r>
          </a:p>
          <a:p>
            <a:pPr lvl="1">
              <a:spcBef>
                <a:spcPct val="0"/>
              </a:spcBef>
              <a:buFont typeface="Arial" panose="020B0604020202020204" pitchFamily="34" charset="0"/>
              <a:buChar char="•"/>
            </a:pPr>
            <a:endParaRPr lang="en-GB" dirty="0">
              <a:latin typeface="Helvetica" pitchFamily="2" charset="0"/>
            </a:endParaRPr>
          </a:p>
          <a:p>
            <a:pPr>
              <a:spcBef>
                <a:spcPct val="0"/>
              </a:spcBef>
              <a:buFont typeface="Arial" panose="020B0604020202020204" pitchFamily="34" charset="0"/>
              <a:buChar char="•"/>
            </a:pPr>
            <a:r>
              <a:rPr lang="en-GB" sz="2000" b="1" dirty="0">
                <a:latin typeface="Helvetica" pitchFamily="2" charset="0"/>
              </a:rPr>
              <a:t>Genetic factors</a:t>
            </a:r>
          </a:p>
          <a:p>
            <a:pPr lvl="1">
              <a:spcBef>
                <a:spcPct val="0"/>
              </a:spcBef>
              <a:buFont typeface="Arial" panose="020B0604020202020204" pitchFamily="34" charset="0"/>
              <a:buChar char="•"/>
            </a:pPr>
            <a:r>
              <a:rPr lang="en-GB" dirty="0">
                <a:latin typeface="Helvetica" pitchFamily="2" charset="0"/>
              </a:rPr>
              <a:t>COMPT gene - dopamine</a:t>
            </a:r>
          </a:p>
          <a:p>
            <a:pPr lvl="1">
              <a:spcBef>
                <a:spcPct val="0"/>
              </a:spcBef>
              <a:buFont typeface="Arial" panose="020B0604020202020204" pitchFamily="34" charset="0"/>
              <a:buChar char="•"/>
            </a:pPr>
            <a:r>
              <a:rPr lang="en-GB" dirty="0">
                <a:latin typeface="Helvetica" pitchFamily="2" charset="0"/>
              </a:rPr>
              <a:t>CD38 gene – oxytocin </a:t>
            </a:r>
          </a:p>
          <a:p>
            <a:pPr>
              <a:spcBef>
                <a:spcPct val="0"/>
              </a:spcBef>
              <a:buFont typeface="Arial" panose="020B0604020202020204" pitchFamily="34" charset="0"/>
              <a:buChar char="•"/>
            </a:pPr>
            <a:endParaRPr lang="en-GB" altLang="en-US" sz="1600" dirty="0">
              <a:latin typeface="Helvetica" pitchFamily="2" charset="0"/>
            </a:endParaRPr>
          </a:p>
          <a:p>
            <a:pPr lvl="1">
              <a:spcBef>
                <a:spcPct val="0"/>
              </a:spcBef>
              <a:buFont typeface="Arial" panose="020B0604020202020204" pitchFamily="34" charset="0"/>
              <a:buChar char="•"/>
            </a:pPr>
            <a:endParaRPr lang="en-GB" altLang="en-US" sz="1600" dirty="0">
              <a:latin typeface="Helvetica" pitchFamily="2" charset="0"/>
            </a:endParaRPr>
          </a:p>
          <a:p>
            <a:pPr lvl="1">
              <a:spcBef>
                <a:spcPct val="0"/>
              </a:spcBef>
              <a:buFont typeface="Arial" panose="020B0604020202020204" pitchFamily="34" charset="0"/>
              <a:buChar char="•"/>
            </a:pPr>
            <a:endParaRPr lang="en-GB" altLang="en-US" sz="1600" dirty="0"/>
          </a:p>
          <a:p>
            <a:pPr lvl="1">
              <a:spcBef>
                <a:spcPct val="0"/>
              </a:spcBef>
              <a:buFont typeface="Arial" panose="020B0604020202020204" pitchFamily="34" charset="0"/>
              <a:buChar char="•"/>
            </a:pPr>
            <a:endParaRPr lang="en-IE" altLang="en-US" sz="1600" b="1" dirty="0"/>
          </a:p>
        </p:txBody>
      </p:sp>
    </p:spTree>
    <p:extLst>
      <p:ext uri="{BB962C8B-B14F-4D97-AF65-F5344CB8AC3E}">
        <p14:creationId xmlns:p14="http://schemas.microsoft.com/office/powerpoint/2010/main" val="423486309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6" name="Content Placeholder 2">
            <a:extLst>
              <a:ext uri="{FF2B5EF4-FFF2-40B4-BE49-F238E27FC236}">
                <a16:creationId xmlns:a16="http://schemas.microsoft.com/office/drawing/2014/main" id="{7096E10C-00D4-7241-9B02-153086001D3C}"/>
              </a:ext>
            </a:extLst>
          </p:cNvPr>
          <p:cNvSpPr txBox="1">
            <a:spLocks noChangeArrowheads="1"/>
          </p:cNvSpPr>
          <p:nvPr/>
        </p:nvSpPr>
        <p:spPr bwMode="auto">
          <a:xfrm>
            <a:off x="101944" y="598558"/>
            <a:ext cx="8743881" cy="6150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285750" indent="-285750">
              <a:lnSpc>
                <a:spcPct val="110000"/>
              </a:lnSpc>
              <a:spcBef>
                <a:spcPct val="40000"/>
              </a:spcBef>
              <a:buChar char="•"/>
              <a:defRPr sz="2200">
                <a:solidFill>
                  <a:srgbClr val="333366"/>
                </a:solidFill>
                <a:latin typeface="Verdana" panose="020B0604030504040204" pitchFamily="34" charset="0"/>
                <a:ea typeface="ＭＳ Ｐゴシック" panose="020B0600070205080204" pitchFamily="34" charset="-128"/>
              </a:defRPr>
            </a:lvl1pPr>
            <a:lvl2pPr marL="742950" indent="-285750">
              <a:spcBef>
                <a:spcPct val="20000"/>
              </a:spcBef>
              <a:buChar char="–"/>
              <a:defRPr sz="2000">
                <a:solidFill>
                  <a:srgbClr val="333366"/>
                </a:solidFill>
                <a:latin typeface="Verdana" panose="020B0604030504040204" pitchFamily="34" charset="0"/>
                <a:ea typeface="ＭＳ Ｐゴシック" panose="020B0600070205080204" pitchFamily="34" charset="-128"/>
              </a:defRPr>
            </a:lvl2pPr>
            <a:lvl3pPr marL="1143000" indent="-228600">
              <a:spcBef>
                <a:spcPct val="20000"/>
              </a:spcBef>
              <a:buChar char="•"/>
              <a:defRPr>
                <a:solidFill>
                  <a:srgbClr val="333366"/>
                </a:solidFill>
                <a:latin typeface="Verdana" panose="020B0604030504040204" pitchFamily="34" charset="0"/>
                <a:ea typeface="ＭＳ Ｐゴシック" panose="020B0600070205080204" pitchFamily="34" charset="-128"/>
              </a:defRPr>
            </a:lvl3pPr>
            <a:lvl4pPr marL="1600200" indent="-228600">
              <a:spcBef>
                <a:spcPct val="20000"/>
              </a:spcBef>
              <a:buChar char="–"/>
              <a:defRPr sz="1600">
                <a:solidFill>
                  <a:srgbClr val="333366"/>
                </a:solidFill>
                <a:latin typeface="Verdana" panose="020B0604030504040204" pitchFamily="34" charset="0"/>
                <a:ea typeface="ＭＳ Ｐゴシック" panose="020B0600070205080204" pitchFamily="34" charset="-128"/>
              </a:defRPr>
            </a:lvl4pPr>
            <a:lvl5pPr marL="2057400" indent="-228600">
              <a:spcBef>
                <a:spcPct val="20000"/>
              </a:spcBef>
              <a:buChar char="»"/>
              <a:defRPr sz="1200">
                <a:solidFill>
                  <a:srgbClr val="333366"/>
                </a:solidFill>
                <a:latin typeface="Verdana" panose="020B060403050404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1200">
                <a:solidFill>
                  <a:srgbClr val="333366"/>
                </a:solidFill>
                <a:latin typeface="Verdana" panose="020B060403050404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1200">
                <a:solidFill>
                  <a:srgbClr val="333366"/>
                </a:solidFill>
                <a:latin typeface="Verdana" panose="020B060403050404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1200">
                <a:solidFill>
                  <a:srgbClr val="333366"/>
                </a:solidFill>
                <a:latin typeface="Verdana" panose="020B060403050404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1200">
                <a:solidFill>
                  <a:srgbClr val="333366"/>
                </a:solidFill>
                <a:latin typeface="Verdana" panose="020B0604030504040204" pitchFamily="34" charset="0"/>
                <a:ea typeface="ＭＳ Ｐゴシック" panose="020B0600070205080204" pitchFamily="34" charset="-128"/>
              </a:defRPr>
            </a:lvl9pPr>
          </a:lstStyle>
          <a:p>
            <a:pPr>
              <a:spcBef>
                <a:spcPct val="0"/>
              </a:spcBef>
              <a:buFont typeface="Arial" panose="020B0604020202020204" pitchFamily="34" charset="0"/>
              <a:buChar char="•"/>
            </a:pPr>
            <a:r>
              <a:rPr lang="en-GB" sz="1800" dirty="0">
                <a:latin typeface="Helvetica" pitchFamily="2" charset="0"/>
              </a:rPr>
              <a:t>The level of gratitude we experience is determined by the extent to which we recognize 4 things listed here </a:t>
            </a:r>
          </a:p>
          <a:p>
            <a:pPr>
              <a:spcBef>
                <a:spcPct val="0"/>
              </a:spcBef>
              <a:buFont typeface="Arial" panose="020B0604020202020204" pitchFamily="34" charset="0"/>
              <a:buChar char="•"/>
            </a:pPr>
            <a:endParaRPr lang="en-GB" sz="1800" dirty="0">
              <a:latin typeface="Helvetica" pitchFamily="2" charset="0"/>
            </a:endParaRPr>
          </a:p>
          <a:p>
            <a:pPr>
              <a:spcBef>
                <a:spcPct val="0"/>
              </a:spcBef>
              <a:buFont typeface="Arial" panose="020B0604020202020204" pitchFamily="34" charset="0"/>
              <a:buChar char="•"/>
            </a:pPr>
            <a:r>
              <a:rPr lang="en-GB" sz="1800" b="1" dirty="0">
                <a:latin typeface="Helvetica" pitchFamily="2" charset="0"/>
              </a:rPr>
              <a:t>That we have received an undeserved gift </a:t>
            </a:r>
          </a:p>
          <a:p>
            <a:pPr>
              <a:spcBef>
                <a:spcPct val="0"/>
              </a:spcBef>
              <a:buFont typeface="Arial" panose="020B0604020202020204" pitchFamily="34" charset="0"/>
              <a:buChar char="•"/>
            </a:pPr>
            <a:endParaRPr lang="en-GB" sz="1800" b="1" dirty="0">
              <a:latin typeface="Helvetica" pitchFamily="2" charset="0"/>
            </a:endParaRPr>
          </a:p>
          <a:p>
            <a:pPr>
              <a:spcBef>
                <a:spcPct val="0"/>
              </a:spcBef>
              <a:buFont typeface="Arial" panose="020B0604020202020204" pitchFamily="34" charset="0"/>
              <a:buChar char="•"/>
            </a:pPr>
            <a:r>
              <a:rPr lang="en-GB" sz="1800" b="1" dirty="0">
                <a:latin typeface="Helvetica" pitchFamily="2" charset="0"/>
              </a:rPr>
              <a:t>The value of the gift to us</a:t>
            </a:r>
          </a:p>
          <a:p>
            <a:pPr lvl="1">
              <a:spcBef>
                <a:spcPct val="0"/>
              </a:spcBef>
              <a:buFont typeface="Arial" panose="020B0604020202020204" pitchFamily="34" charset="0"/>
              <a:buChar char="•"/>
            </a:pPr>
            <a:r>
              <a:rPr lang="en-GB" sz="1800" dirty="0">
                <a:latin typeface="Helvetica" pitchFamily="2" charset="0"/>
              </a:rPr>
              <a:t>Sara Algoe studied gratitude in college sororities where established members (</a:t>
            </a:r>
            <a:r>
              <a:rPr lang="en-GB" sz="1800" i="1" dirty="0">
                <a:latin typeface="Helvetica" pitchFamily="2" charset="0"/>
              </a:rPr>
              <a:t>big sisters</a:t>
            </a:r>
            <a:r>
              <a:rPr lang="en-GB" sz="1800" dirty="0">
                <a:latin typeface="Helvetica" pitchFamily="2" charset="0"/>
              </a:rPr>
              <a:t>) showered new members (</a:t>
            </a:r>
            <a:r>
              <a:rPr lang="en-GB" sz="1800" i="1" dirty="0">
                <a:latin typeface="Helvetica" pitchFamily="2" charset="0"/>
              </a:rPr>
              <a:t>little sisters</a:t>
            </a:r>
            <a:r>
              <a:rPr lang="en-GB" sz="1800" dirty="0">
                <a:latin typeface="Helvetica" pitchFamily="2" charset="0"/>
              </a:rPr>
              <a:t>) anonymously with gifts during their first week in the sorority to make them feel welcome </a:t>
            </a:r>
          </a:p>
          <a:p>
            <a:pPr lvl="1">
              <a:spcBef>
                <a:spcPct val="0"/>
              </a:spcBef>
              <a:buFont typeface="Arial" panose="020B0604020202020204" pitchFamily="34" charset="0"/>
              <a:buChar char="•"/>
            </a:pPr>
            <a:r>
              <a:rPr lang="en-GB" sz="1800" dirty="0">
                <a:latin typeface="Helvetica" pitchFamily="2" charset="0"/>
              </a:rPr>
              <a:t>At the end of the week, when the identity of the </a:t>
            </a:r>
            <a:r>
              <a:rPr lang="en-GB" sz="1800" i="1" dirty="0">
                <a:latin typeface="Helvetica" pitchFamily="2" charset="0"/>
              </a:rPr>
              <a:t>big sisters </a:t>
            </a:r>
            <a:r>
              <a:rPr lang="en-GB" sz="1800" dirty="0">
                <a:latin typeface="Helvetica" pitchFamily="2" charset="0"/>
              </a:rPr>
              <a:t>was revealed, the perceived thoughtfulness of the gifts (their psychological value to recipients) predicted the level of gratitude experienced by </a:t>
            </a:r>
            <a:r>
              <a:rPr lang="en-GB" sz="1800" i="1" dirty="0">
                <a:latin typeface="Helvetica" pitchFamily="2" charset="0"/>
              </a:rPr>
              <a:t>little sisters</a:t>
            </a:r>
          </a:p>
          <a:p>
            <a:pPr>
              <a:spcBef>
                <a:spcPct val="0"/>
              </a:spcBef>
              <a:buFont typeface="Arial" panose="020B0604020202020204" pitchFamily="34" charset="0"/>
              <a:buChar char="•"/>
            </a:pPr>
            <a:endParaRPr lang="en-GB" sz="1800" dirty="0">
              <a:latin typeface="Helvetica" pitchFamily="2" charset="0"/>
            </a:endParaRPr>
          </a:p>
          <a:p>
            <a:pPr>
              <a:spcBef>
                <a:spcPct val="0"/>
              </a:spcBef>
              <a:buFont typeface="Arial" panose="020B0604020202020204" pitchFamily="34" charset="0"/>
              <a:buChar char="•"/>
            </a:pPr>
            <a:r>
              <a:rPr lang="en-GB" sz="1800" b="1" dirty="0">
                <a:latin typeface="Helvetica" pitchFamily="2" charset="0"/>
              </a:rPr>
              <a:t>The goodness of the giver </a:t>
            </a:r>
            <a:r>
              <a:rPr lang="en-GB" sz="1800" dirty="0">
                <a:latin typeface="Helvetica" pitchFamily="2" charset="0"/>
              </a:rPr>
              <a:t>in intentionally and freely giving the gift or benefit, which was costly to them</a:t>
            </a:r>
          </a:p>
          <a:p>
            <a:pPr>
              <a:spcBef>
                <a:spcPct val="0"/>
              </a:spcBef>
              <a:buFont typeface="Arial" panose="020B0604020202020204" pitchFamily="34" charset="0"/>
              <a:buChar char="•"/>
            </a:pPr>
            <a:endParaRPr lang="en-GB" sz="1800" dirty="0">
              <a:latin typeface="Helvetica" pitchFamily="2" charset="0"/>
            </a:endParaRPr>
          </a:p>
          <a:p>
            <a:pPr>
              <a:spcBef>
                <a:spcPct val="0"/>
              </a:spcBef>
              <a:buFont typeface="Arial" panose="020B0604020202020204" pitchFamily="34" charset="0"/>
              <a:buChar char="•"/>
            </a:pPr>
            <a:r>
              <a:rPr lang="en-GB" sz="1800" b="1" dirty="0">
                <a:latin typeface="Helvetica" pitchFamily="2" charset="0"/>
              </a:rPr>
              <a:t>The gratuitousness of the gift </a:t>
            </a:r>
            <a:r>
              <a:rPr lang="en-GB" sz="1800" dirty="0">
                <a:latin typeface="Helvetica" pitchFamily="2" charset="0"/>
              </a:rPr>
              <a:t>which exceeds the normal social expectations that we have of others</a:t>
            </a:r>
            <a:endParaRPr lang="en-IE" sz="1800" dirty="0">
              <a:latin typeface="Helvetica" pitchFamily="2" charset="0"/>
            </a:endParaRPr>
          </a:p>
          <a:p>
            <a:pPr lvl="1">
              <a:spcBef>
                <a:spcPct val="0"/>
              </a:spcBef>
              <a:buFont typeface="Arial" panose="020B0604020202020204" pitchFamily="34" charset="0"/>
              <a:buChar char="•"/>
            </a:pPr>
            <a:r>
              <a:rPr lang="en-GB" sz="1800" dirty="0">
                <a:latin typeface="Helvetica" pitchFamily="2" charset="0"/>
              </a:rPr>
              <a:t>In a vignette study Daniel Bar-Tal found that  people felt less grateful towards their mother than a stranger for an identical favour</a:t>
            </a:r>
            <a:r>
              <a:rPr lang="en-IE" sz="1800" dirty="0">
                <a:latin typeface="Helvetica" pitchFamily="2" charset="0"/>
              </a:rPr>
              <a:t> </a:t>
            </a:r>
            <a:endParaRPr lang="en-GB" altLang="en-US" sz="1800" dirty="0">
              <a:latin typeface="Helvetica" pitchFamily="2" charset="0"/>
            </a:endParaRPr>
          </a:p>
          <a:p>
            <a:pPr lvl="1">
              <a:spcBef>
                <a:spcPct val="0"/>
              </a:spcBef>
              <a:buFont typeface="Arial" panose="020B0604020202020204" pitchFamily="34" charset="0"/>
              <a:buChar char="•"/>
            </a:pPr>
            <a:endParaRPr lang="en-GB" altLang="en-US" sz="1800" dirty="0">
              <a:latin typeface="Helvetica" pitchFamily="2" charset="0"/>
            </a:endParaRPr>
          </a:p>
          <a:p>
            <a:pPr lvl="1">
              <a:spcBef>
                <a:spcPct val="0"/>
              </a:spcBef>
              <a:buFont typeface="Arial" panose="020B0604020202020204" pitchFamily="34" charset="0"/>
              <a:buChar char="•"/>
            </a:pPr>
            <a:endParaRPr lang="en-GB" altLang="en-US" sz="1600" dirty="0">
              <a:latin typeface="Helvetica" pitchFamily="2" charset="0"/>
            </a:endParaRPr>
          </a:p>
          <a:p>
            <a:pPr lvl="1">
              <a:spcBef>
                <a:spcPct val="0"/>
              </a:spcBef>
              <a:buFont typeface="Arial" panose="020B0604020202020204" pitchFamily="34" charset="0"/>
              <a:buChar char="•"/>
            </a:pPr>
            <a:endParaRPr lang="en-GB" altLang="en-US" sz="1600" dirty="0"/>
          </a:p>
          <a:p>
            <a:pPr lvl="1">
              <a:spcBef>
                <a:spcPct val="0"/>
              </a:spcBef>
              <a:buFont typeface="Arial" panose="020B0604020202020204" pitchFamily="34" charset="0"/>
              <a:buChar char="•"/>
            </a:pPr>
            <a:endParaRPr lang="en-IE" altLang="en-US" sz="1600" b="1" dirty="0"/>
          </a:p>
        </p:txBody>
      </p:sp>
      <p:sp>
        <p:nvSpPr>
          <p:cNvPr id="7" name="Title 1">
            <a:extLst>
              <a:ext uri="{FF2B5EF4-FFF2-40B4-BE49-F238E27FC236}">
                <a16:creationId xmlns:a16="http://schemas.microsoft.com/office/drawing/2014/main" id="{42228694-ED43-294D-BF96-0C217AF09D87}"/>
              </a:ext>
            </a:extLst>
          </p:cNvPr>
          <p:cNvSpPr txBox="1">
            <a:spLocks noChangeArrowheads="1"/>
          </p:cNvSpPr>
          <p:nvPr/>
        </p:nvSpPr>
        <p:spPr>
          <a:xfrm>
            <a:off x="1063487" y="109330"/>
            <a:ext cx="6887817" cy="390524"/>
          </a:xfrm>
          <a:prstGeom prst="rect">
            <a:avLst/>
          </a:prstGeom>
        </p:spPr>
        <p:txBody>
          <a:bodyPr/>
          <a:lstStyle>
            <a:lvl1pPr algn="l" rtl="0" eaLnBrk="0" fontAlgn="base" hangingPunct="0">
              <a:lnSpc>
                <a:spcPct val="110000"/>
              </a:lnSpc>
              <a:spcBef>
                <a:spcPct val="50000"/>
              </a:spcBef>
              <a:spcAft>
                <a:spcPct val="0"/>
              </a:spcAft>
              <a:defRPr sz="2800">
                <a:solidFill>
                  <a:srgbClr val="337FCC"/>
                </a:solidFill>
                <a:latin typeface="+mj-lt"/>
                <a:ea typeface="ＭＳ Ｐゴシック" pitchFamily="-108" charset="-128"/>
                <a:cs typeface="ＭＳ Ｐゴシック" pitchFamily="-108" charset="-128"/>
              </a:defRPr>
            </a:lvl1pPr>
            <a:lvl2pPr algn="l" rtl="0" eaLnBrk="0" fontAlgn="base" hangingPunct="0">
              <a:lnSpc>
                <a:spcPct val="110000"/>
              </a:lnSpc>
              <a:spcBef>
                <a:spcPct val="50000"/>
              </a:spcBef>
              <a:spcAft>
                <a:spcPct val="0"/>
              </a:spcAft>
              <a:defRPr sz="2800">
                <a:solidFill>
                  <a:srgbClr val="337FCC"/>
                </a:solidFill>
                <a:latin typeface="Verdana" pitchFamily="-110" charset="0"/>
                <a:ea typeface="ＭＳ Ｐゴシック" pitchFamily="-108" charset="-128"/>
                <a:cs typeface="ＭＳ Ｐゴシック" pitchFamily="-108" charset="-128"/>
              </a:defRPr>
            </a:lvl2pPr>
            <a:lvl3pPr algn="l" rtl="0" eaLnBrk="0" fontAlgn="base" hangingPunct="0">
              <a:lnSpc>
                <a:spcPct val="110000"/>
              </a:lnSpc>
              <a:spcBef>
                <a:spcPct val="50000"/>
              </a:spcBef>
              <a:spcAft>
                <a:spcPct val="0"/>
              </a:spcAft>
              <a:defRPr sz="2800">
                <a:solidFill>
                  <a:srgbClr val="337FCC"/>
                </a:solidFill>
                <a:latin typeface="Verdana" pitchFamily="-110" charset="0"/>
                <a:ea typeface="ＭＳ Ｐゴシック" pitchFamily="-108" charset="-128"/>
                <a:cs typeface="ＭＳ Ｐゴシック" pitchFamily="-108" charset="-128"/>
              </a:defRPr>
            </a:lvl3pPr>
            <a:lvl4pPr algn="l" rtl="0" eaLnBrk="0" fontAlgn="base" hangingPunct="0">
              <a:lnSpc>
                <a:spcPct val="110000"/>
              </a:lnSpc>
              <a:spcBef>
                <a:spcPct val="50000"/>
              </a:spcBef>
              <a:spcAft>
                <a:spcPct val="0"/>
              </a:spcAft>
              <a:defRPr sz="2800">
                <a:solidFill>
                  <a:srgbClr val="337FCC"/>
                </a:solidFill>
                <a:latin typeface="Verdana" pitchFamily="-110" charset="0"/>
                <a:ea typeface="ＭＳ Ｐゴシック" pitchFamily="-108" charset="-128"/>
                <a:cs typeface="ＭＳ Ｐゴシック" pitchFamily="-108" charset="-128"/>
              </a:defRPr>
            </a:lvl4pPr>
            <a:lvl5pPr algn="l" rtl="0" eaLnBrk="0" fontAlgn="base" hangingPunct="0">
              <a:lnSpc>
                <a:spcPct val="110000"/>
              </a:lnSpc>
              <a:spcBef>
                <a:spcPct val="50000"/>
              </a:spcBef>
              <a:spcAft>
                <a:spcPct val="0"/>
              </a:spcAft>
              <a:defRPr sz="2800">
                <a:solidFill>
                  <a:srgbClr val="337FCC"/>
                </a:solidFill>
                <a:latin typeface="Verdana" pitchFamily="-110" charset="0"/>
                <a:ea typeface="ＭＳ Ｐゴシック" pitchFamily="-108" charset="-128"/>
                <a:cs typeface="ＭＳ Ｐゴシック" pitchFamily="-108" charset="-128"/>
              </a:defRPr>
            </a:lvl5pPr>
            <a:lvl6pPr marL="457200" algn="l" rtl="0" fontAlgn="base">
              <a:lnSpc>
                <a:spcPct val="110000"/>
              </a:lnSpc>
              <a:spcBef>
                <a:spcPct val="50000"/>
              </a:spcBef>
              <a:spcAft>
                <a:spcPct val="0"/>
              </a:spcAft>
              <a:defRPr sz="2800">
                <a:solidFill>
                  <a:srgbClr val="337FCC"/>
                </a:solidFill>
                <a:latin typeface="Verdana" pitchFamily="-110" charset="0"/>
              </a:defRPr>
            </a:lvl6pPr>
            <a:lvl7pPr marL="914400" algn="l" rtl="0" fontAlgn="base">
              <a:lnSpc>
                <a:spcPct val="110000"/>
              </a:lnSpc>
              <a:spcBef>
                <a:spcPct val="50000"/>
              </a:spcBef>
              <a:spcAft>
                <a:spcPct val="0"/>
              </a:spcAft>
              <a:defRPr sz="2800">
                <a:solidFill>
                  <a:srgbClr val="337FCC"/>
                </a:solidFill>
                <a:latin typeface="Verdana" pitchFamily="-110" charset="0"/>
              </a:defRPr>
            </a:lvl7pPr>
            <a:lvl8pPr marL="1371600" algn="l" rtl="0" fontAlgn="base">
              <a:lnSpc>
                <a:spcPct val="110000"/>
              </a:lnSpc>
              <a:spcBef>
                <a:spcPct val="50000"/>
              </a:spcBef>
              <a:spcAft>
                <a:spcPct val="0"/>
              </a:spcAft>
              <a:defRPr sz="2800">
                <a:solidFill>
                  <a:srgbClr val="337FCC"/>
                </a:solidFill>
                <a:latin typeface="Verdana" pitchFamily="-110" charset="0"/>
              </a:defRPr>
            </a:lvl8pPr>
            <a:lvl9pPr marL="1828800" algn="l" rtl="0" fontAlgn="base">
              <a:lnSpc>
                <a:spcPct val="110000"/>
              </a:lnSpc>
              <a:spcBef>
                <a:spcPct val="50000"/>
              </a:spcBef>
              <a:spcAft>
                <a:spcPct val="0"/>
              </a:spcAft>
              <a:defRPr sz="2800">
                <a:solidFill>
                  <a:srgbClr val="337FCC"/>
                </a:solidFill>
                <a:latin typeface="Verdana" pitchFamily="-110" charset="0"/>
              </a:defRPr>
            </a:lvl9pPr>
          </a:lstStyle>
          <a:p>
            <a:pPr>
              <a:defRPr/>
            </a:pPr>
            <a:r>
              <a:rPr lang="en-US" altLang="en-US" sz="2000" b="1" kern="0" dirty="0">
                <a:latin typeface="Helvetica" pitchFamily="2" charset="0"/>
                <a:ea typeface="ＭＳ Ｐゴシック" panose="020B0600070205080204" pitchFamily="34" charset="-128"/>
              </a:rPr>
              <a:t>COGNTIVE FACTORS THAT INFLUENCE GRATITUDE </a:t>
            </a:r>
          </a:p>
        </p:txBody>
      </p:sp>
    </p:spTree>
    <p:extLst>
      <p:ext uri="{BB962C8B-B14F-4D97-AF65-F5344CB8AC3E}">
        <p14:creationId xmlns:p14="http://schemas.microsoft.com/office/powerpoint/2010/main" val="380102697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6" name="Content Placeholder 2">
            <a:extLst>
              <a:ext uri="{FF2B5EF4-FFF2-40B4-BE49-F238E27FC236}">
                <a16:creationId xmlns:a16="http://schemas.microsoft.com/office/drawing/2014/main" id="{7096E10C-00D4-7241-9B02-153086001D3C}"/>
              </a:ext>
            </a:extLst>
          </p:cNvPr>
          <p:cNvSpPr txBox="1">
            <a:spLocks noChangeArrowheads="1"/>
          </p:cNvSpPr>
          <p:nvPr/>
        </p:nvSpPr>
        <p:spPr bwMode="auto">
          <a:xfrm>
            <a:off x="1267240" y="1454979"/>
            <a:ext cx="7141264" cy="37332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285750" indent="-285750">
              <a:lnSpc>
                <a:spcPct val="110000"/>
              </a:lnSpc>
              <a:spcBef>
                <a:spcPct val="40000"/>
              </a:spcBef>
              <a:buChar char="•"/>
              <a:defRPr sz="2200">
                <a:solidFill>
                  <a:srgbClr val="333366"/>
                </a:solidFill>
                <a:latin typeface="Verdana" panose="020B0604030504040204" pitchFamily="34" charset="0"/>
                <a:ea typeface="ＭＳ Ｐゴシック" panose="020B0600070205080204" pitchFamily="34" charset="-128"/>
              </a:defRPr>
            </a:lvl1pPr>
            <a:lvl2pPr marL="742950" indent="-285750">
              <a:spcBef>
                <a:spcPct val="20000"/>
              </a:spcBef>
              <a:buChar char="–"/>
              <a:defRPr sz="2000">
                <a:solidFill>
                  <a:srgbClr val="333366"/>
                </a:solidFill>
                <a:latin typeface="Verdana" panose="020B0604030504040204" pitchFamily="34" charset="0"/>
                <a:ea typeface="ＭＳ Ｐゴシック" panose="020B0600070205080204" pitchFamily="34" charset="-128"/>
              </a:defRPr>
            </a:lvl2pPr>
            <a:lvl3pPr marL="1143000" indent="-228600">
              <a:spcBef>
                <a:spcPct val="20000"/>
              </a:spcBef>
              <a:buChar char="•"/>
              <a:defRPr>
                <a:solidFill>
                  <a:srgbClr val="333366"/>
                </a:solidFill>
                <a:latin typeface="Verdana" panose="020B0604030504040204" pitchFamily="34" charset="0"/>
                <a:ea typeface="ＭＳ Ｐゴシック" panose="020B0600070205080204" pitchFamily="34" charset="-128"/>
              </a:defRPr>
            </a:lvl3pPr>
            <a:lvl4pPr marL="1600200" indent="-228600">
              <a:spcBef>
                <a:spcPct val="20000"/>
              </a:spcBef>
              <a:buChar char="–"/>
              <a:defRPr sz="1600">
                <a:solidFill>
                  <a:srgbClr val="333366"/>
                </a:solidFill>
                <a:latin typeface="Verdana" panose="020B0604030504040204" pitchFamily="34" charset="0"/>
                <a:ea typeface="ＭＳ Ｐゴシック" panose="020B0600070205080204" pitchFamily="34" charset="-128"/>
              </a:defRPr>
            </a:lvl4pPr>
            <a:lvl5pPr marL="2057400" indent="-228600">
              <a:spcBef>
                <a:spcPct val="20000"/>
              </a:spcBef>
              <a:buChar char="»"/>
              <a:defRPr sz="1200">
                <a:solidFill>
                  <a:srgbClr val="333366"/>
                </a:solidFill>
                <a:latin typeface="Verdana" panose="020B060403050404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1200">
                <a:solidFill>
                  <a:srgbClr val="333366"/>
                </a:solidFill>
                <a:latin typeface="Verdana" panose="020B060403050404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1200">
                <a:solidFill>
                  <a:srgbClr val="333366"/>
                </a:solidFill>
                <a:latin typeface="Verdana" panose="020B060403050404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1200">
                <a:solidFill>
                  <a:srgbClr val="333366"/>
                </a:solidFill>
                <a:latin typeface="Verdana" panose="020B060403050404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1200">
                <a:solidFill>
                  <a:srgbClr val="333366"/>
                </a:solidFill>
                <a:latin typeface="Verdana" panose="020B0604030504040204" pitchFamily="34" charset="0"/>
                <a:ea typeface="ＭＳ Ｐゴシック" panose="020B0600070205080204" pitchFamily="34" charset="-128"/>
              </a:defRPr>
            </a:lvl9pPr>
          </a:lstStyle>
          <a:p>
            <a:pPr>
              <a:spcBef>
                <a:spcPct val="0"/>
              </a:spcBef>
              <a:buFont typeface="Arial" panose="020B0604020202020204" pitchFamily="34" charset="0"/>
              <a:buChar char="•"/>
            </a:pPr>
            <a:r>
              <a:rPr lang="en-GB" sz="2000" b="1" dirty="0">
                <a:latin typeface="Helvetica" pitchFamily="2" charset="0"/>
              </a:rPr>
              <a:t>These traits have positive correlations with gratitude</a:t>
            </a:r>
          </a:p>
          <a:p>
            <a:pPr lvl="1">
              <a:spcBef>
                <a:spcPct val="0"/>
              </a:spcBef>
              <a:buFont typeface="Arial" panose="020B0604020202020204" pitchFamily="34" charset="0"/>
              <a:buChar char="•"/>
            </a:pPr>
            <a:r>
              <a:rPr lang="en-GB" dirty="0">
                <a:latin typeface="Helvetica" pitchFamily="2" charset="0"/>
              </a:rPr>
              <a:t>Agreeableness</a:t>
            </a:r>
          </a:p>
          <a:p>
            <a:pPr lvl="1">
              <a:spcBef>
                <a:spcPct val="0"/>
              </a:spcBef>
              <a:buFont typeface="Arial" panose="020B0604020202020204" pitchFamily="34" charset="0"/>
              <a:buChar char="•"/>
            </a:pPr>
            <a:r>
              <a:rPr lang="en-GB" dirty="0">
                <a:latin typeface="Helvetica" pitchFamily="2" charset="0"/>
              </a:rPr>
              <a:t>Religiosity</a:t>
            </a:r>
          </a:p>
          <a:p>
            <a:pPr lvl="1">
              <a:spcBef>
                <a:spcPct val="0"/>
              </a:spcBef>
              <a:buFont typeface="Arial" panose="020B0604020202020204" pitchFamily="34" charset="0"/>
              <a:buChar char="•"/>
            </a:pPr>
            <a:r>
              <a:rPr lang="en-GB" dirty="0">
                <a:latin typeface="Helvetica" pitchFamily="2" charset="0"/>
              </a:rPr>
              <a:t>Empathy</a:t>
            </a:r>
          </a:p>
          <a:p>
            <a:pPr lvl="1">
              <a:spcBef>
                <a:spcPct val="0"/>
              </a:spcBef>
              <a:buFont typeface="Arial" panose="020B0604020202020204" pitchFamily="34" charset="0"/>
              <a:buChar char="•"/>
            </a:pPr>
            <a:r>
              <a:rPr lang="en-GB" dirty="0">
                <a:latin typeface="Helvetica" pitchFamily="2" charset="0"/>
              </a:rPr>
              <a:t>Humility</a:t>
            </a:r>
          </a:p>
          <a:p>
            <a:pPr lvl="1">
              <a:spcBef>
                <a:spcPct val="0"/>
              </a:spcBef>
              <a:buFont typeface="Arial" panose="020B0604020202020204" pitchFamily="34" charset="0"/>
              <a:buChar char="•"/>
            </a:pPr>
            <a:r>
              <a:rPr lang="en-GB" dirty="0">
                <a:latin typeface="Helvetica" pitchFamily="2" charset="0"/>
              </a:rPr>
              <a:t>Self-esteem</a:t>
            </a:r>
          </a:p>
          <a:p>
            <a:pPr>
              <a:spcBef>
                <a:spcPct val="0"/>
              </a:spcBef>
              <a:buFont typeface="Arial" panose="020B0604020202020204" pitchFamily="34" charset="0"/>
              <a:buChar char="•"/>
            </a:pPr>
            <a:endParaRPr lang="en-GB" sz="2000" dirty="0">
              <a:latin typeface="Helvetica" pitchFamily="2" charset="0"/>
            </a:endParaRPr>
          </a:p>
          <a:p>
            <a:pPr>
              <a:spcBef>
                <a:spcPct val="0"/>
              </a:spcBef>
              <a:buFont typeface="Arial" panose="020B0604020202020204" pitchFamily="34" charset="0"/>
              <a:buChar char="•"/>
            </a:pPr>
            <a:r>
              <a:rPr lang="en-GB" sz="2000" b="1" dirty="0">
                <a:latin typeface="Helvetica" pitchFamily="2" charset="0"/>
              </a:rPr>
              <a:t>These traits have negative correlations with gratitude</a:t>
            </a:r>
            <a:endParaRPr lang="en-GB" sz="2000" dirty="0">
              <a:latin typeface="Helvetica" pitchFamily="2" charset="0"/>
            </a:endParaRPr>
          </a:p>
          <a:p>
            <a:pPr lvl="1">
              <a:spcBef>
                <a:spcPct val="0"/>
              </a:spcBef>
              <a:buFont typeface="Arial" panose="020B0604020202020204" pitchFamily="34" charset="0"/>
              <a:buChar char="•"/>
            </a:pPr>
            <a:r>
              <a:rPr lang="en-GB" dirty="0">
                <a:latin typeface="Helvetica" pitchFamily="2" charset="0"/>
              </a:rPr>
              <a:t>Narcissism</a:t>
            </a:r>
          </a:p>
          <a:p>
            <a:pPr lvl="1">
              <a:spcBef>
                <a:spcPct val="0"/>
              </a:spcBef>
              <a:buFont typeface="Arial" panose="020B0604020202020204" pitchFamily="34" charset="0"/>
              <a:buChar char="•"/>
            </a:pPr>
            <a:r>
              <a:rPr lang="en-GB" dirty="0">
                <a:latin typeface="Helvetica" pitchFamily="2" charset="0"/>
              </a:rPr>
              <a:t>Cynicism </a:t>
            </a:r>
          </a:p>
          <a:p>
            <a:pPr lvl="1">
              <a:spcBef>
                <a:spcPct val="0"/>
              </a:spcBef>
              <a:buFont typeface="Arial" panose="020B0604020202020204" pitchFamily="34" charset="0"/>
              <a:buChar char="•"/>
            </a:pPr>
            <a:r>
              <a:rPr lang="en-GB" dirty="0">
                <a:latin typeface="Helvetica" pitchFamily="2" charset="0"/>
              </a:rPr>
              <a:t>Materialism</a:t>
            </a:r>
          </a:p>
          <a:p>
            <a:pPr>
              <a:spcBef>
                <a:spcPct val="0"/>
              </a:spcBef>
              <a:buFont typeface="Arial" panose="020B0604020202020204" pitchFamily="34" charset="0"/>
              <a:buChar char="•"/>
            </a:pPr>
            <a:endParaRPr lang="en-GB" altLang="en-US" sz="1800" dirty="0">
              <a:latin typeface="Helvetica" pitchFamily="2" charset="0"/>
            </a:endParaRPr>
          </a:p>
          <a:p>
            <a:pPr lvl="1">
              <a:spcBef>
                <a:spcPct val="0"/>
              </a:spcBef>
              <a:buFont typeface="Arial" panose="020B0604020202020204" pitchFamily="34" charset="0"/>
              <a:buChar char="•"/>
            </a:pPr>
            <a:endParaRPr lang="en-GB" altLang="en-US" sz="1800" dirty="0">
              <a:latin typeface="Helvetica" pitchFamily="2" charset="0"/>
            </a:endParaRPr>
          </a:p>
          <a:p>
            <a:pPr lvl="1">
              <a:spcBef>
                <a:spcPct val="0"/>
              </a:spcBef>
              <a:buFont typeface="Arial" panose="020B0604020202020204" pitchFamily="34" charset="0"/>
              <a:buChar char="•"/>
            </a:pPr>
            <a:endParaRPr lang="en-GB" altLang="en-US" sz="1600" dirty="0"/>
          </a:p>
          <a:p>
            <a:pPr lvl="1">
              <a:spcBef>
                <a:spcPct val="0"/>
              </a:spcBef>
              <a:buFont typeface="Arial" panose="020B0604020202020204" pitchFamily="34" charset="0"/>
              <a:buChar char="•"/>
            </a:pPr>
            <a:endParaRPr lang="en-IE" altLang="en-US" sz="1600" b="1" dirty="0"/>
          </a:p>
        </p:txBody>
      </p:sp>
      <p:sp>
        <p:nvSpPr>
          <p:cNvPr id="7" name="Title 1">
            <a:extLst>
              <a:ext uri="{FF2B5EF4-FFF2-40B4-BE49-F238E27FC236}">
                <a16:creationId xmlns:a16="http://schemas.microsoft.com/office/drawing/2014/main" id="{42228694-ED43-294D-BF96-0C217AF09D87}"/>
              </a:ext>
            </a:extLst>
          </p:cNvPr>
          <p:cNvSpPr txBox="1">
            <a:spLocks noChangeArrowheads="1"/>
          </p:cNvSpPr>
          <p:nvPr/>
        </p:nvSpPr>
        <p:spPr>
          <a:xfrm>
            <a:off x="1987826" y="626165"/>
            <a:ext cx="5168347" cy="387626"/>
          </a:xfrm>
          <a:prstGeom prst="rect">
            <a:avLst/>
          </a:prstGeom>
        </p:spPr>
        <p:txBody>
          <a:bodyPr/>
          <a:lstStyle>
            <a:lvl1pPr algn="l" rtl="0" eaLnBrk="0" fontAlgn="base" hangingPunct="0">
              <a:lnSpc>
                <a:spcPct val="110000"/>
              </a:lnSpc>
              <a:spcBef>
                <a:spcPct val="50000"/>
              </a:spcBef>
              <a:spcAft>
                <a:spcPct val="0"/>
              </a:spcAft>
              <a:defRPr sz="2800">
                <a:solidFill>
                  <a:srgbClr val="337FCC"/>
                </a:solidFill>
                <a:latin typeface="+mj-lt"/>
                <a:ea typeface="ＭＳ Ｐゴシック" pitchFamily="-108" charset="-128"/>
                <a:cs typeface="ＭＳ Ｐゴシック" pitchFamily="-108" charset="-128"/>
              </a:defRPr>
            </a:lvl1pPr>
            <a:lvl2pPr algn="l" rtl="0" eaLnBrk="0" fontAlgn="base" hangingPunct="0">
              <a:lnSpc>
                <a:spcPct val="110000"/>
              </a:lnSpc>
              <a:spcBef>
                <a:spcPct val="50000"/>
              </a:spcBef>
              <a:spcAft>
                <a:spcPct val="0"/>
              </a:spcAft>
              <a:defRPr sz="2800">
                <a:solidFill>
                  <a:srgbClr val="337FCC"/>
                </a:solidFill>
                <a:latin typeface="Verdana" pitchFamily="-110" charset="0"/>
                <a:ea typeface="ＭＳ Ｐゴシック" pitchFamily="-108" charset="-128"/>
                <a:cs typeface="ＭＳ Ｐゴシック" pitchFamily="-108" charset="-128"/>
              </a:defRPr>
            </a:lvl2pPr>
            <a:lvl3pPr algn="l" rtl="0" eaLnBrk="0" fontAlgn="base" hangingPunct="0">
              <a:lnSpc>
                <a:spcPct val="110000"/>
              </a:lnSpc>
              <a:spcBef>
                <a:spcPct val="50000"/>
              </a:spcBef>
              <a:spcAft>
                <a:spcPct val="0"/>
              </a:spcAft>
              <a:defRPr sz="2800">
                <a:solidFill>
                  <a:srgbClr val="337FCC"/>
                </a:solidFill>
                <a:latin typeface="Verdana" pitchFamily="-110" charset="0"/>
                <a:ea typeface="ＭＳ Ｐゴシック" pitchFamily="-108" charset="-128"/>
                <a:cs typeface="ＭＳ Ｐゴシック" pitchFamily="-108" charset="-128"/>
              </a:defRPr>
            </a:lvl3pPr>
            <a:lvl4pPr algn="l" rtl="0" eaLnBrk="0" fontAlgn="base" hangingPunct="0">
              <a:lnSpc>
                <a:spcPct val="110000"/>
              </a:lnSpc>
              <a:spcBef>
                <a:spcPct val="50000"/>
              </a:spcBef>
              <a:spcAft>
                <a:spcPct val="0"/>
              </a:spcAft>
              <a:defRPr sz="2800">
                <a:solidFill>
                  <a:srgbClr val="337FCC"/>
                </a:solidFill>
                <a:latin typeface="Verdana" pitchFamily="-110" charset="0"/>
                <a:ea typeface="ＭＳ Ｐゴシック" pitchFamily="-108" charset="-128"/>
                <a:cs typeface="ＭＳ Ｐゴシック" pitchFamily="-108" charset="-128"/>
              </a:defRPr>
            </a:lvl4pPr>
            <a:lvl5pPr algn="l" rtl="0" eaLnBrk="0" fontAlgn="base" hangingPunct="0">
              <a:lnSpc>
                <a:spcPct val="110000"/>
              </a:lnSpc>
              <a:spcBef>
                <a:spcPct val="50000"/>
              </a:spcBef>
              <a:spcAft>
                <a:spcPct val="0"/>
              </a:spcAft>
              <a:defRPr sz="2800">
                <a:solidFill>
                  <a:srgbClr val="337FCC"/>
                </a:solidFill>
                <a:latin typeface="Verdana" pitchFamily="-110" charset="0"/>
                <a:ea typeface="ＭＳ Ｐゴシック" pitchFamily="-108" charset="-128"/>
                <a:cs typeface="ＭＳ Ｐゴシック" pitchFamily="-108" charset="-128"/>
              </a:defRPr>
            </a:lvl5pPr>
            <a:lvl6pPr marL="457200" algn="l" rtl="0" fontAlgn="base">
              <a:lnSpc>
                <a:spcPct val="110000"/>
              </a:lnSpc>
              <a:spcBef>
                <a:spcPct val="50000"/>
              </a:spcBef>
              <a:spcAft>
                <a:spcPct val="0"/>
              </a:spcAft>
              <a:defRPr sz="2800">
                <a:solidFill>
                  <a:srgbClr val="337FCC"/>
                </a:solidFill>
                <a:latin typeface="Verdana" pitchFamily="-110" charset="0"/>
              </a:defRPr>
            </a:lvl6pPr>
            <a:lvl7pPr marL="914400" algn="l" rtl="0" fontAlgn="base">
              <a:lnSpc>
                <a:spcPct val="110000"/>
              </a:lnSpc>
              <a:spcBef>
                <a:spcPct val="50000"/>
              </a:spcBef>
              <a:spcAft>
                <a:spcPct val="0"/>
              </a:spcAft>
              <a:defRPr sz="2800">
                <a:solidFill>
                  <a:srgbClr val="337FCC"/>
                </a:solidFill>
                <a:latin typeface="Verdana" pitchFamily="-110" charset="0"/>
              </a:defRPr>
            </a:lvl7pPr>
            <a:lvl8pPr marL="1371600" algn="l" rtl="0" fontAlgn="base">
              <a:lnSpc>
                <a:spcPct val="110000"/>
              </a:lnSpc>
              <a:spcBef>
                <a:spcPct val="50000"/>
              </a:spcBef>
              <a:spcAft>
                <a:spcPct val="0"/>
              </a:spcAft>
              <a:defRPr sz="2800">
                <a:solidFill>
                  <a:srgbClr val="337FCC"/>
                </a:solidFill>
                <a:latin typeface="Verdana" pitchFamily="-110" charset="0"/>
              </a:defRPr>
            </a:lvl8pPr>
            <a:lvl9pPr marL="1828800" algn="l" rtl="0" fontAlgn="base">
              <a:lnSpc>
                <a:spcPct val="110000"/>
              </a:lnSpc>
              <a:spcBef>
                <a:spcPct val="50000"/>
              </a:spcBef>
              <a:spcAft>
                <a:spcPct val="0"/>
              </a:spcAft>
              <a:defRPr sz="2800">
                <a:solidFill>
                  <a:srgbClr val="337FCC"/>
                </a:solidFill>
                <a:latin typeface="Verdana" pitchFamily="-110" charset="0"/>
              </a:defRPr>
            </a:lvl9pPr>
          </a:lstStyle>
          <a:p>
            <a:pPr>
              <a:defRPr/>
            </a:pPr>
            <a:r>
              <a:rPr lang="en-US" altLang="en-US" sz="2000" b="1" kern="0" dirty="0">
                <a:latin typeface="Helvetica" pitchFamily="2" charset="0"/>
                <a:ea typeface="ＭＳ Ｐゴシック" panose="020B0600070205080204" pitchFamily="34" charset="-128"/>
              </a:rPr>
              <a:t>PERSONALITY FACTORS &amp; GRATITUDE </a:t>
            </a:r>
          </a:p>
        </p:txBody>
      </p:sp>
    </p:spTree>
    <p:extLst>
      <p:ext uri="{BB962C8B-B14F-4D97-AF65-F5344CB8AC3E}">
        <p14:creationId xmlns:p14="http://schemas.microsoft.com/office/powerpoint/2010/main" val="312787555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6" name="Content Placeholder 2">
            <a:extLst>
              <a:ext uri="{FF2B5EF4-FFF2-40B4-BE49-F238E27FC236}">
                <a16:creationId xmlns:a16="http://schemas.microsoft.com/office/drawing/2014/main" id="{7096E10C-00D4-7241-9B02-153086001D3C}"/>
              </a:ext>
            </a:extLst>
          </p:cNvPr>
          <p:cNvSpPr txBox="1">
            <a:spLocks noChangeArrowheads="1"/>
          </p:cNvSpPr>
          <p:nvPr/>
        </p:nvSpPr>
        <p:spPr bwMode="auto">
          <a:xfrm>
            <a:off x="84483" y="707888"/>
            <a:ext cx="4487518" cy="50214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285750" indent="-285750">
              <a:lnSpc>
                <a:spcPct val="110000"/>
              </a:lnSpc>
              <a:spcBef>
                <a:spcPct val="40000"/>
              </a:spcBef>
              <a:buChar char="•"/>
              <a:defRPr sz="2200">
                <a:solidFill>
                  <a:srgbClr val="333366"/>
                </a:solidFill>
                <a:latin typeface="Verdana" panose="020B0604030504040204" pitchFamily="34" charset="0"/>
                <a:ea typeface="ＭＳ Ｐゴシック" panose="020B0600070205080204" pitchFamily="34" charset="-128"/>
              </a:defRPr>
            </a:lvl1pPr>
            <a:lvl2pPr marL="742950" indent="-285750">
              <a:spcBef>
                <a:spcPct val="20000"/>
              </a:spcBef>
              <a:buChar char="–"/>
              <a:defRPr sz="2000">
                <a:solidFill>
                  <a:srgbClr val="333366"/>
                </a:solidFill>
                <a:latin typeface="Verdana" panose="020B0604030504040204" pitchFamily="34" charset="0"/>
                <a:ea typeface="ＭＳ Ｐゴシック" panose="020B0600070205080204" pitchFamily="34" charset="-128"/>
              </a:defRPr>
            </a:lvl2pPr>
            <a:lvl3pPr marL="1143000" indent="-228600">
              <a:spcBef>
                <a:spcPct val="20000"/>
              </a:spcBef>
              <a:buChar char="•"/>
              <a:defRPr>
                <a:solidFill>
                  <a:srgbClr val="333366"/>
                </a:solidFill>
                <a:latin typeface="Verdana" panose="020B0604030504040204" pitchFamily="34" charset="0"/>
                <a:ea typeface="ＭＳ Ｐゴシック" panose="020B0600070205080204" pitchFamily="34" charset="-128"/>
              </a:defRPr>
            </a:lvl3pPr>
            <a:lvl4pPr marL="1600200" indent="-228600">
              <a:spcBef>
                <a:spcPct val="20000"/>
              </a:spcBef>
              <a:buChar char="–"/>
              <a:defRPr sz="1600">
                <a:solidFill>
                  <a:srgbClr val="333366"/>
                </a:solidFill>
                <a:latin typeface="Verdana" panose="020B0604030504040204" pitchFamily="34" charset="0"/>
                <a:ea typeface="ＭＳ Ｐゴシック" panose="020B0600070205080204" pitchFamily="34" charset="-128"/>
              </a:defRPr>
            </a:lvl4pPr>
            <a:lvl5pPr marL="2057400" indent="-228600">
              <a:spcBef>
                <a:spcPct val="20000"/>
              </a:spcBef>
              <a:buChar char="»"/>
              <a:defRPr sz="1200">
                <a:solidFill>
                  <a:srgbClr val="333366"/>
                </a:solidFill>
                <a:latin typeface="Verdana" panose="020B060403050404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1200">
                <a:solidFill>
                  <a:srgbClr val="333366"/>
                </a:solidFill>
                <a:latin typeface="Verdana" panose="020B060403050404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1200">
                <a:solidFill>
                  <a:srgbClr val="333366"/>
                </a:solidFill>
                <a:latin typeface="Verdana" panose="020B060403050404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1200">
                <a:solidFill>
                  <a:srgbClr val="333366"/>
                </a:solidFill>
                <a:latin typeface="Verdana" panose="020B060403050404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1200">
                <a:solidFill>
                  <a:srgbClr val="333366"/>
                </a:solidFill>
                <a:latin typeface="Verdana" panose="020B0604030504040204" pitchFamily="34" charset="0"/>
                <a:ea typeface="ＭＳ Ｐゴシック" panose="020B0600070205080204" pitchFamily="34" charset="-128"/>
              </a:defRPr>
            </a:lvl9pPr>
          </a:lstStyle>
          <a:p>
            <a:pPr>
              <a:spcBef>
                <a:spcPct val="0"/>
              </a:spcBef>
              <a:buFont typeface="Arial" panose="020B0604020202020204" pitchFamily="34" charset="0"/>
              <a:buChar char="•"/>
            </a:pPr>
            <a:endParaRPr lang="en-GB" altLang="en-US" sz="1600" dirty="0">
              <a:latin typeface="Helvetica" pitchFamily="2" charset="0"/>
            </a:endParaRPr>
          </a:p>
          <a:p>
            <a:pPr lvl="1">
              <a:spcBef>
                <a:spcPct val="0"/>
              </a:spcBef>
              <a:buFont typeface="Arial" panose="020B0604020202020204" pitchFamily="34" charset="0"/>
              <a:buChar char="•"/>
            </a:pPr>
            <a:endParaRPr lang="en-GB" altLang="en-US" sz="1600" dirty="0">
              <a:latin typeface="Helvetica" pitchFamily="2" charset="0"/>
            </a:endParaRPr>
          </a:p>
          <a:p>
            <a:pPr lvl="1">
              <a:spcBef>
                <a:spcPct val="0"/>
              </a:spcBef>
              <a:buFont typeface="Arial" panose="020B0604020202020204" pitchFamily="34" charset="0"/>
              <a:buChar char="•"/>
            </a:pPr>
            <a:endParaRPr lang="en-GB" altLang="en-US" sz="1600" dirty="0"/>
          </a:p>
          <a:p>
            <a:pPr lvl="1">
              <a:spcBef>
                <a:spcPct val="0"/>
              </a:spcBef>
              <a:buFont typeface="Arial" panose="020B0604020202020204" pitchFamily="34" charset="0"/>
              <a:buChar char="•"/>
            </a:pPr>
            <a:endParaRPr lang="en-IE" altLang="en-US" sz="1600" b="1" dirty="0"/>
          </a:p>
        </p:txBody>
      </p:sp>
      <p:sp>
        <p:nvSpPr>
          <p:cNvPr id="7" name="Title 1">
            <a:extLst>
              <a:ext uri="{FF2B5EF4-FFF2-40B4-BE49-F238E27FC236}">
                <a16:creationId xmlns:a16="http://schemas.microsoft.com/office/drawing/2014/main" id="{42228694-ED43-294D-BF96-0C217AF09D87}"/>
              </a:ext>
            </a:extLst>
          </p:cNvPr>
          <p:cNvSpPr txBox="1">
            <a:spLocks noChangeArrowheads="1"/>
          </p:cNvSpPr>
          <p:nvPr/>
        </p:nvSpPr>
        <p:spPr>
          <a:xfrm>
            <a:off x="1371600" y="138706"/>
            <a:ext cx="6803334" cy="347870"/>
          </a:xfrm>
          <a:prstGeom prst="rect">
            <a:avLst/>
          </a:prstGeom>
        </p:spPr>
        <p:txBody>
          <a:bodyPr/>
          <a:lstStyle>
            <a:lvl1pPr algn="l" rtl="0" eaLnBrk="0" fontAlgn="base" hangingPunct="0">
              <a:lnSpc>
                <a:spcPct val="110000"/>
              </a:lnSpc>
              <a:spcBef>
                <a:spcPct val="50000"/>
              </a:spcBef>
              <a:spcAft>
                <a:spcPct val="0"/>
              </a:spcAft>
              <a:defRPr sz="2800">
                <a:solidFill>
                  <a:srgbClr val="337FCC"/>
                </a:solidFill>
                <a:latin typeface="+mj-lt"/>
                <a:ea typeface="ＭＳ Ｐゴシック" pitchFamily="-108" charset="-128"/>
                <a:cs typeface="ＭＳ Ｐゴシック" pitchFamily="-108" charset="-128"/>
              </a:defRPr>
            </a:lvl1pPr>
            <a:lvl2pPr algn="l" rtl="0" eaLnBrk="0" fontAlgn="base" hangingPunct="0">
              <a:lnSpc>
                <a:spcPct val="110000"/>
              </a:lnSpc>
              <a:spcBef>
                <a:spcPct val="50000"/>
              </a:spcBef>
              <a:spcAft>
                <a:spcPct val="0"/>
              </a:spcAft>
              <a:defRPr sz="2800">
                <a:solidFill>
                  <a:srgbClr val="337FCC"/>
                </a:solidFill>
                <a:latin typeface="Verdana" pitchFamily="-110" charset="0"/>
                <a:ea typeface="ＭＳ Ｐゴシック" pitchFamily="-108" charset="-128"/>
                <a:cs typeface="ＭＳ Ｐゴシック" pitchFamily="-108" charset="-128"/>
              </a:defRPr>
            </a:lvl2pPr>
            <a:lvl3pPr algn="l" rtl="0" eaLnBrk="0" fontAlgn="base" hangingPunct="0">
              <a:lnSpc>
                <a:spcPct val="110000"/>
              </a:lnSpc>
              <a:spcBef>
                <a:spcPct val="50000"/>
              </a:spcBef>
              <a:spcAft>
                <a:spcPct val="0"/>
              </a:spcAft>
              <a:defRPr sz="2800">
                <a:solidFill>
                  <a:srgbClr val="337FCC"/>
                </a:solidFill>
                <a:latin typeface="Verdana" pitchFamily="-110" charset="0"/>
                <a:ea typeface="ＭＳ Ｐゴシック" pitchFamily="-108" charset="-128"/>
                <a:cs typeface="ＭＳ Ｐゴシック" pitchFamily="-108" charset="-128"/>
              </a:defRPr>
            </a:lvl3pPr>
            <a:lvl4pPr algn="l" rtl="0" eaLnBrk="0" fontAlgn="base" hangingPunct="0">
              <a:lnSpc>
                <a:spcPct val="110000"/>
              </a:lnSpc>
              <a:spcBef>
                <a:spcPct val="50000"/>
              </a:spcBef>
              <a:spcAft>
                <a:spcPct val="0"/>
              </a:spcAft>
              <a:defRPr sz="2800">
                <a:solidFill>
                  <a:srgbClr val="337FCC"/>
                </a:solidFill>
                <a:latin typeface="Verdana" pitchFamily="-110" charset="0"/>
                <a:ea typeface="ＭＳ Ｐゴシック" pitchFamily="-108" charset="-128"/>
                <a:cs typeface="ＭＳ Ｐゴシック" pitchFamily="-108" charset="-128"/>
              </a:defRPr>
            </a:lvl4pPr>
            <a:lvl5pPr algn="l" rtl="0" eaLnBrk="0" fontAlgn="base" hangingPunct="0">
              <a:lnSpc>
                <a:spcPct val="110000"/>
              </a:lnSpc>
              <a:spcBef>
                <a:spcPct val="50000"/>
              </a:spcBef>
              <a:spcAft>
                <a:spcPct val="0"/>
              </a:spcAft>
              <a:defRPr sz="2800">
                <a:solidFill>
                  <a:srgbClr val="337FCC"/>
                </a:solidFill>
                <a:latin typeface="Verdana" pitchFamily="-110" charset="0"/>
                <a:ea typeface="ＭＳ Ｐゴシック" pitchFamily="-108" charset="-128"/>
                <a:cs typeface="ＭＳ Ｐゴシック" pitchFamily="-108" charset="-128"/>
              </a:defRPr>
            </a:lvl5pPr>
            <a:lvl6pPr marL="457200" algn="l" rtl="0" fontAlgn="base">
              <a:lnSpc>
                <a:spcPct val="110000"/>
              </a:lnSpc>
              <a:spcBef>
                <a:spcPct val="50000"/>
              </a:spcBef>
              <a:spcAft>
                <a:spcPct val="0"/>
              </a:spcAft>
              <a:defRPr sz="2800">
                <a:solidFill>
                  <a:srgbClr val="337FCC"/>
                </a:solidFill>
                <a:latin typeface="Verdana" pitchFamily="-110" charset="0"/>
              </a:defRPr>
            </a:lvl6pPr>
            <a:lvl7pPr marL="914400" algn="l" rtl="0" fontAlgn="base">
              <a:lnSpc>
                <a:spcPct val="110000"/>
              </a:lnSpc>
              <a:spcBef>
                <a:spcPct val="50000"/>
              </a:spcBef>
              <a:spcAft>
                <a:spcPct val="0"/>
              </a:spcAft>
              <a:defRPr sz="2800">
                <a:solidFill>
                  <a:srgbClr val="337FCC"/>
                </a:solidFill>
                <a:latin typeface="Verdana" pitchFamily="-110" charset="0"/>
              </a:defRPr>
            </a:lvl7pPr>
            <a:lvl8pPr marL="1371600" algn="l" rtl="0" fontAlgn="base">
              <a:lnSpc>
                <a:spcPct val="110000"/>
              </a:lnSpc>
              <a:spcBef>
                <a:spcPct val="50000"/>
              </a:spcBef>
              <a:spcAft>
                <a:spcPct val="0"/>
              </a:spcAft>
              <a:defRPr sz="2800">
                <a:solidFill>
                  <a:srgbClr val="337FCC"/>
                </a:solidFill>
                <a:latin typeface="Verdana" pitchFamily="-110" charset="0"/>
              </a:defRPr>
            </a:lvl8pPr>
            <a:lvl9pPr marL="1828800" algn="l" rtl="0" fontAlgn="base">
              <a:lnSpc>
                <a:spcPct val="110000"/>
              </a:lnSpc>
              <a:spcBef>
                <a:spcPct val="50000"/>
              </a:spcBef>
              <a:spcAft>
                <a:spcPct val="0"/>
              </a:spcAft>
              <a:defRPr sz="2800">
                <a:solidFill>
                  <a:srgbClr val="337FCC"/>
                </a:solidFill>
                <a:latin typeface="Verdana" pitchFamily="-110" charset="0"/>
              </a:defRPr>
            </a:lvl9pPr>
          </a:lstStyle>
          <a:p>
            <a:pPr>
              <a:defRPr/>
            </a:pPr>
            <a:r>
              <a:rPr lang="en-US" altLang="en-US" sz="2000" b="1" kern="0" dirty="0">
                <a:latin typeface="Helvetica" pitchFamily="2" charset="0"/>
                <a:ea typeface="ＭＳ Ｐゴシック" panose="020B0600070205080204" pitchFamily="34" charset="-128"/>
              </a:rPr>
              <a:t>PARENT-CHILD FACTORS FACTORS  &amp;  GRATITUDE </a:t>
            </a:r>
          </a:p>
        </p:txBody>
      </p:sp>
      <p:sp>
        <p:nvSpPr>
          <p:cNvPr id="4" name="Content Placeholder 2">
            <a:extLst>
              <a:ext uri="{FF2B5EF4-FFF2-40B4-BE49-F238E27FC236}">
                <a16:creationId xmlns:a16="http://schemas.microsoft.com/office/drawing/2014/main" id="{C068033C-34F1-D741-98C8-FFCEAFE26D43}"/>
              </a:ext>
            </a:extLst>
          </p:cNvPr>
          <p:cNvSpPr txBox="1">
            <a:spLocks noChangeArrowheads="1"/>
          </p:cNvSpPr>
          <p:nvPr/>
        </p:nvSpPr>
        <p:spPr bwMode="auto">
          <a:xfrm>
            <a:off x="253447" y="598558"/>
            <a:ext cx="4318553" cy="51307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285750" indent="-285750">
              <a:lnSpc>
                <a:spcPct val="110000"/>
              </a:lnSpc>
              <a:spcBef>
                <a:spcPct val="40000"/>
              </a:spcBef>
              <a:buChar char="•"/>
              <a:defRPr sz="2200">
                <a:solidFill>
                  <a:srgbClr val="333366"/>
                </a:solidFill>
                <a:latin typeface="Verdana" panose="020B0604030504040204" pitchFamily="34" charset="0"/>
                <a:ea typeface="ＭＳ Ｐゴシック" panose="020B0600070205080204" pitchFamily="34" charset="-128"/>
              </a:defRPr>
            </a:lvl1pPr>
            <a:lvl2pPr marL="742950" indent="-285750">
              <a:spcBef>
                <a:spcPct val="20000"/>
              </a:spcBef>
              <a:buChar char="–"/>
              <a:defRPr sz="2000">
                <a:solidFill>
                  <a:srgbClr val="333366"/>
                </a:solidFill>
                <a:latin typeface="Verdana" panose="020B0604030504040204" pitchFamily="34" charset="0"/>
                <a:ea typeface="ＭＳ Ｐゴシック" panose="020B0600070205080204" pitchFamily="34" charset="-128"/>
              </a:defRPr>
            </a:lvl2pPr>
            <a:lvl3pPr marL="1143000" indent="-228600">
              <a:spcBef>
                <a:spcPct val="20000"/>
              </a:spcBef>
              <a:buChar char="•"/>
              <a:defRPr>
                <a:solidFill>
                  <a:srgbClr val="333366"/>
                </a:solidFill>
                <a:latin typeface="Verdana" panose="020B0604030504040204" pitchFamily="34" charset="0"/>
                <a:ea typeface="ＭＳ Ｐゴシック" panose="020B0600070205080204" pitchFamily="34" charset="-128"/>
              </a:defRPr>
            </a:lvl3pPr>
            <a:lvl4pPr marL="1600200" indent="-228600">
              <a:spcBef>
                <a:spcPct val="20000"/>
              </a:spcBef>
              <a:buChar char="–"/>
              <a:defRPr sz="1600">
                <a:solidFill>
                  <a:srgbClr val="333366"/>
                </a:solidFill>
                <a:latin typeface="Verdana" panose="020B0604030504040204" pitchFamily="34" charset="0"/>
                <a:ea typeface="ＭＳ Ｐゴシック" panose="020B0600070205080204" pitchFamily="34" charset="-128"/>
              </a:defRPr>
            </a:lvl4pPr>
            <a:lvl5pPr marL="2057400" indent="-228600">
              <a:spcBef>
                <a:spcPct val="20000"/>
              </a:spcBef>
              <a:buChar char="»"/>
              <a:defRPr sz="1200">
                <a:solidFill>
                  <a:srgbClr val="333366"/>
                </a:solidFill>
                <a:latin typeface="Verdana" panose="020B060403050404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1200">
                <a:solidFill>
                  <a:srgbClr val="333366"/>
                </a:solidFill>
                <a:latin typeface="Verdana" panose="020B060403050404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1200">
                <a:solidFill>
                  <a:srgbClr val="333366"/>
                </a:solidFill>
                <a:latin typeface="Verdana" panose="020B060403050404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1200">
                <a:solidFill>
                  <a:srgbClr val="333366"/>
                </a:solidFill>
                <a:latin typeface="Verdana" panose="020B060403050404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1200">
                <a:solidFill>
                  <a:srgbClr val="333366"/>
                </a:solidFill>
                <a:latin typeface="Verdana" panose="020B0604030504040204" pitchFamily="34" charset="0"/>
                <a:ea typeface="ＭＳ Ｐゴシック" panose="020B0600070205080204" pitchFamily="34" charset="-128"/>
              </a:defRPr>
            </a:lvl9pPr>
          </a:lstStyle>
          <a:p>
            <a:pPr lvl="1">
              <a:spcBef>
                <a:spcPct val="0"/>
              </a:spcBef>
              <a:buFont typeface="Arial" panose="020B0604020202020204" pitchFamily="34" charset="0"/>
              <a:buChar char="•"/>
            </a:pPr>
            <a:endParaRPr lang="en-GB" dirty="0">
              <a:latin typeface="Helvetica" pitchFamily="2" charset="0"/>
            </a:endParaRPr>
          </a:p>
          <a:p>
            <a:pPr>
              <a:spcBef>
                <a:spcPct val="0"/>
              </a:spcBef>
              <a:buFont typeface="Arial" panose="020B0604020202020204" pitchFamily="34" charset="0"/>
              <a:buChar char="•"/>
            </a:pPr>
            <a:r>
              <a:rPr lang="en-GB" sz="2000" dirty="0">
                <a:latin typeface="Helvetica" pitchFamily="2" charset="0"/>
              </a:rPr>
              <a:t>Children develop greater trait gratitude when their parents </a:t>
            </a:r>
          </a:p>
          <a:p>
            <a:pPr>
              <a:spcBef>
                <a:spcPct val="0"/>
              </a:spcBef>
              <a:buFont typeface="Arial" panose="020B0604020202020204" pitchFamily="34" charset="0"/>
              <a:buChar char="•"/>
            </a:pPr>
            <a:endParaRPr lang="en-GB" sz="2000" dirty="0">
              <a:latin typeface="Helvetica" pitchFamily="2" charset="0"/>
            </a:endParaRPr>
          </a:p>
          <a:p>
            <a:pPr lvl="1">
              <a:spcBef>
                <a:spcPct val="0"/>
              </a:spcBef>
              <a:buFont typeface="Arial" panose="020B0604020202020204" pitchFamily="34" charset="0"/>
              <a:buChar char="•"/>
            </a:pPr>
            <a:r>
              <a:rPr lang="en-GB" dirty="0">
                <a:latin typeface="Helvetica" pitchFamily="2" charset="0"/>
              </a:rPr>
              <a:t>Provide them with a secure attachment experience</a:t>
            </a:r>
          </a:p>
          <a:p>
            <a:pPr lvl="1">
              <a:spcBef>
                <a:spcPct val="0"/>
              </a:spcBef>
              <a:buFont typeface="Arial" panose="020B0604020202020204" pitchFamily="34" charset="0"/>
              <a:buChar char="•"/>
            </a:pPr>
            <a:endParaRPr lang="en-GB" dirty="0">
              <a:latin typeface="Helvetica" pitchFamily="2" charset="0"/>
            </a:endParaRPr>
          </a:p>
          <a:p>
            <a:pPr lvl="1">
              <a:spcBef>
                <a:spcPct val="0"/>
              </a:spcBef>
              <a:buFont typeface="Arial" panose="020B0604020202020204" pitchFamily="34" charset="0"/>
              <a:buChar char="•"/>
            </a:pPr>
            <a:r>
              <a:rPr lang="en-GB" dirty="0">
                <a:latin typeface="Helvetica" pitchFamily="2" charset="0"/>
              </a:rPr>
              <a:t>Act as gratitude role models</a:t>
            </a:r>
          </a:p>
          <a:p>
            <a:pPr lvl="1">
              <a:spcBef>
                <a:spcPct val="0"/>
              </a:spcBef>
              <a:buFont typeface="Arial" panose="020B0604020202020204" pitchFamily="34" charset="0"/>
              <a:buChar char="•"/>
            </a:pPr>
            <a:endParaRPr lang="en-GB" dirty="0">
              <a:latin typeface="Helvetica" pitchFamily="2" charset="0"/>
            </a:endParaRPr>
          </a:p>
          <a:p>
            <a:pPr lvl="1">
              <a:spcBef>
                <a:spcPct val="0"/>
              </a:spcBef>
              <a:buFont typeface="Arial" panose="020B0604020202020204" pitchFamily="34" charset="0"/>
              <a:buChar char="•"/>
            </a:pPr>
            <a:r>
              <a:rPr lang="en-GB" dirty="0">
                <a:latin typeface="Helvetica" pitchFamily="2" charset="0"/>
              </a:rPr>
              <a:t>Socialise them to be thankful</a:t>
            </a:r>
          </a:p>
          <a:p>
            <a:pPr marL="457200" lvl="1" indent="0">
              <a:spcBef>
                <a:spcPct val="0"/>
              </a:spcBef>
              <a:buNone/>
            </a:pPr>
            <a:endParaRPr lang="en-GB" dirty="0">
              <a:latin typeface="Helvetica" pitchFamily="2" charset="0"/>
            </a:endParaRPr>
          </a:p>
          <a:p>
            <a:pPr lvl="1">
              <a:spcBef>
                <a:spcPct val="0"/>
              </a:spcBef>
              <a:buFont typeface="Arial" panose="020B0604020202020204" pitchFamily="34" charset="0"/>
              <a:buChar char="•"/>
            </a:pPr>
            <a:r>
              <a:rPr lang="en-GB" dirty="0">
                <a:latin typeface="Helvetica" pitchFamily="2" charset="0"/>
              </a:rPr>
              <a:t>Place them in gratitude-related activities (play dates with other children &amp; families that express gratitude</a:t>
            </a:r>
            <a:r>
              <a:rPr lang="en-GB" sz="1800" dirty="0">
                <a:latin typeface="Helvetica" pitchFamily="2" charset="0"/>
              </a:rPr>
              <a:t>)</a:t>
            </a:r>
            <a:r>
              <a:rPr lang="en-IE" sz="1800" dirty="0">
                <a:latin typeface="Helvetica" pitchFamily="2" charset="0"/>
              </a:rPr>
              <a:t> </a:t>
            </a:r>
            <a:endParaRPr lang="en-IE" altLang="en-US" sz="1800" b="1" dirty="0">
              <a:latin typeface="Helvetica" pitchFamily="2" charset="0"/>
            </a:endParaRPr>
          </a:p>
        </p:txBody>
      </p:sp>
      <p:pic>
        <p:nvPicPr>
          <p:cNvPr id="2" name="Picture 1">
            <a:extLst>
              <a:ext uri="{FF2B5EF4-FFF2-40B4-BE49-F238E27FC236}">
                <a16:creationId xmlns:a16="http://schemas.microsoft.com/office/drawing/2014/main" id="{82C92B27-F408-384A-904E-6C88D7C1C690}"/>
              </a:ext>
            </a:extLst>
          </p:cNvPr>
          <p:cNvPicPr>
            <a:picLocks noChangeAspect="1"/>
          </p:cNvPicPr>
          <p:nvPr/>
        </p:nvPicPr>
        <p:blipFill>
          <a:blip r:embed="rId3"/>
          <a:stretch>
            <a:fillRect/>
          </a:stretch>
        </p:blipFill>
        <p:spPr>
          <a:xfrm>
            <a:off x="6199757" y="4738494"/>
            <a:ext cx="2454699" cy="1845781"/>
          </a:xfrm>
          <a:prstGeom prst="rect">
            <a:avLst/>
          </a:prstGeom>
        </p:spPr>
      </p:pic>
      <p:pic>
        <p:nvPicPr>
          <p:cNvPr id="3" name="Picture 2">
            <a:extLst>
              <a:ext uri="{FF2B5EF4-FFF2-40B4-BE49-F238E27FC236}">
                <a16:creationId xmlns:a16="http://schemas.microsoft.com/office/drawing/2014/main" id="{25177A38-5D42-FC4B-91EA-3AE188D7DC7E}"/>
              </a:ext>
            </a:extLst>
          </p:cNvPr>
          <p:cNvPicPr>
            <a:picLocks noChangeAspect="1"/>
          </p:cNvPicPr>
          <p:nvPr/>
        </p:nvPicPr>
        <p:blipFill>
          <a:blip r:embed="rId4"/>
          <a:stretch>
            <a:fillRect/>
          </a:stretch>
        </p:blipFill>
        <p:spPr>
          <a:xfrm>
            <a:off x="6092786" y="729546"/>
            <a:ext cx="2561670" cy="1616941"/>
          </a:xfrm>
          <a:prstGeom prst="rect">
            <a:avLst/>
          </a:prstGeom>
        </p:spPr>
      </p:pic>
      <p:pic>
        <p:nvPicPr>
          <p:cNvPr id="5" name="Picture 4">
            <a:extLst>
              <a:ext uri="{FF2B5EF4-FFF2-40B4-BE49-F238E27FC236}">
                <a16:creationId xmlns:a16="http://schemas.microsoft.com/office/drawing/2014/main" id="{7B964ABD-9F45-B848-AAAC-8D30ACDFA0D1}"/>
              </a:ext>
            </a:extLst>
          </p:cNvPr>
          <p:cNvPicPr>
            <a:picLocks noChangeAspect="1"/>
          </p:cNvPicPr>
          <p:nvPr/>
        </p:nvPicPr>
        <p:blipFill>
          <a:blip r:embed="rId5"/>
          <a:stretch>
            <a:fillRect/>
          </a:stretch>
        </p:blipFill>
        <p:spPr>
          <a:xfrm>
            <a:off x="6092786" y="2734020"/>
            <a:ext cx="2434296" cy="1616941"/>
          </a:xfrm>
          <a:prstGeom prst="rect">
            <a:avLst/>
          </a:prstGeom>
        </p:spPr>
      </p:pic>
    </p:spTree>
    <p:extLst>
      <p:ext uri="{BB962C8B-B14F-4D97-AF65-F5344CB8AC3E}">
        <p14:creationId xmlns:p14="http://schemas.microsoft.com/office/powerpoint/2010/main" val="130818456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6" name="Content Placeholder 2">
            <a:extLst>
              <a:ext uri="{FF2B5EF4-FFF2-40B4-BE49-F238E27FC236}">
                <a16:creationId xmlns:a16="http://schemas.microsoft.com/office/drawing/2014/main" id="{7096E10C-00D4-7241-9B02-153086001D3C}"/>
              </a:ext>
            </a:extLst>
          </p:cNvPr>
          <p:cNvSpPr txBox="1">
            <a:spLocks noChangeArrowheads="1"/>
          </p:cNvSpPr>
          <p:nvPr/>
        </p:nvSpPr>
        <p:spPr bwMode="auto">
          <a:xfrm>
            <a:off x="84483" y="707889"/>
            <a:ext cx="3135795" cy="24267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285750" indent="-285750">
              <a:lnSpc>
                <a:spcPct val="110000"/>
              </a:lnSpc>
              <a:spcBef>
                <a:spcPct val="40000"/>
              </a:spcBef>
              <a:buChar char="•"/>
              <a:defRPr sz="2200">
                <a:solidFill>
                  <a:srgbClr val="333366"/>
                </a:solidFill>
                <a:latin typeface="Verdana" panose="020B0604030504040204" pitchFamily="34" charset="0"/>
                <a:ea typeface="ＭＳ Ｐゴシック" panose="020B0600070205080204" pitchFamily="34" charset="-128"/>
              </a:defRPr>
            </a:lvl1pPr>
            <a:lvl2pPr marL="742950" indent="-285750">
              <a:spcBef>
                <a:spcPct val="20000"/>
              </a:spcBef>
              <a:buChar char="–"/>
              <a:defRPr sz="2000">
                <a:solidFill>
                  <a:srgbClr val="333366"/>
                </a:solidFill>
                <a:latin typeface="Verdana" panose="020B0604030504040204" pitchFamily="34" charset="0"/>
                <a:ea typeface="ＭＳ Ｐゴシック" panose="020B0600070205080204" pitchFamily="34" charset="-128"/>
              </a:defRPr>
            </a:lvl2pPr>
            <a:lvl3pPr marL="1143000" indent="-228600">
              <a:spcBef>
                <a:spcPct val="20000"/>
              </a:spcBef>
              <a:buChar char="•"/>
              <a:defRPr>
                <a:solidFill>
                  <a:srgbClr val="333366"/>
                </a:solidFill>
                <a:latin typeface="Verdana" panose="020B0604030504040204" pitchFamily="34" charset="0"/>
                <a:ea typeface="ＭＳ Ｐゴシック" panose="020B0600070205080204" pitchFamily="34" charset="-128"/>
              </a:defRPr>
            </a:lvl3pPr>
            <a:lvl4pPr marL="1600200" indent="-228600">
              <a:spcBef>
                <a:spcPct val="20000"/>
              </a:spcBef>
              <a:buChar char="–"/>
              <a:defRPr sz="1600">
                <a:solidFill>
                  <a:srgbClr val="333366"/>
                </a:solidFill>
                <a:latin typeface="Verdana" panose="020B0604030504040204" pitchFamily="34" charset="0"/>
                <a:ea typeface="ＭＳ Ｐゴシック" panose="020B0600070205080204" pitchFamily="34" charset="-128"/>
              </a:defRPr>
            </a:lvl4pPr>
            <a:lvl5pPr marL="2057400" indent="-228600">
              <a:spcBef>
                <a:spcPct val="20000"/>
              </a:spcBef>
              <a:buChar char="»"/>
              <a:defRPr sz="1200">
                <a:solidFill>
                  <a:srgbClr val="333366"/>
                </a:solidFill>
                <a:latin typeface="Verdana" panose="020B060403050404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1200">
                <a:solidFill>
                  <a:srgbClr val="333366"/>
                </a:solidFill>
                <a:latin typeface="Verdana" panose="020B060403050404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1200">
                <a:solidFill>
                  <a:srgbClr val="333366"/>
                </a:solidFill>
                <a:latin typeface="Verdana" panose="020B060403050404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1200">
                <a:solidFill>
                  <a:srgbClr val="333366"/>
                </a:solidFill>
                <a:latin typeface="Verdana" panose="020B060403050404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1200">
                <a:solidFill>
                  <a:srgbClr val="333366"/>
                </a:solidFill>
                <a:latin typeface="Verdana" panose="020B0604030504040204" pitchFamily="34" charset="0"/>
                <a:ea typeface="ＭＳ Ｐゴシック" panose="020B0600070205080204" pitchFamily="34" charset="-128"/>
              </a:defRPr>
            </a:lvl9pPr>
          </a:lstStyle>
          <a:p>
            <a:pPr>
              <a:spcBef>
                <a:spcPct val="0"/>
              </a:spcBef>
              <a:buFont typeface="Arial" panose="020B0604020202020204" pitchFamily="34" charset="0"/>
              <a:buChar char="•"/>
            </a:pPr>
            <a:endParaRPr lang="en-GB" altLang="en-US" sz="1600" dirty="0">
              <a:latin typeface="Helvetica" pitchFamily="2" charset="0"/>
            </a:endParaRPr>
          </a:p>
          <a:p>
            <a:pPr lvl="1">
              <a:spcBef>
                <a:spcPct val="0"/>
              </a:spcBef>
              <a:buFont typeface="Arial" panose="020B0604020202020204" pitchFamily="34" charset="0"/>
              <a:buChar char="•"/>
            </a:pPr>
            <a:endParaRPr lang="en-GB" altLang="en-US" sz="1600" dirty="0">
              <a:latin typeface="Helvetica" pitchFamily="2" charset="0"/>
            </a:endParaRPr>
          </a:p>
          <a:p>
            <a:pPr lvl="1">
              <a:spcBef>
                <a:spcPct val="0"/>
              </a:spcBef>
              <a:buFont typeface="Arial" panose="020B0604020202020204" pitchFamily="34" charset="0"/>
              <a:buChar char="•"/>
            </a:pPr>
            <a:endParaRPr lang="en-GB" altLang="en-US" sz="1600" dirty="0"/>
          </a:p>
          <a:p>
            <a:pPr lvl="1">
              <a:spcBef>
                <a:spcPct val="0"/>
              </a:spcBef>
              <a:buFont typeface="Arial" panose="020B0604020202020204" pitchFamily="34" charset="0"/>
              <a:buChar char="•"/>
            </a:pPr>
            <a:endParaRPr lang="en-IE" altLang="en-US" sz="1600" b="1" dirty="0"/>
          </a:p>
        </p:txBody>
      </p:sp>
      <p:sp>
        <p:nvSpPr>
          <p:cNvPr id="7" name="Title 1">
            <a:extLst>
              <a:ext uri="{FF2B5EF4-FFF2-40B4-BE49-F238E27FC236}">
                <a16:creationId xmlns:a16="http://schemas.microsoft.com/office/drawing/2014/main" id="{42228694-ED43-294D-BF96-0C217AF09D87}"/>
              </a:ext>
            </a:extLst>
          </p:cNvPr>
          <p:cNvSpPr txBox="1">
            <a:spLocks noChangeArrowheads="1"/>
          </p:cNvSpPr>
          <p:nvPr/>
        </p:nvSpPr>
        <p:spPr>
          <a:xfrm>
            <a:off x="1525655" y="269944"/>
            <a:ext cx="5819362" cy="387626"/>
          </a:xfrm>
          <a:prstGeom prst="rect">
            <a:avLst/>
          </a:prstGeom>
        </p:spPr>
        <p:txBody>
          <a:bodyPr/>
          <a:lstStyle>
            <a:lvl1pPr algn="l" rtl="0" eaLnBrk="0" fontAlgn="base" hangingPunct="0">
              <a:lnSpc>
                <a:spcPct val="110000"/>
              </a:lnSpc>
              <a:spcBef>
                <a:spcPct val="50000"/>
              </a:spcBef>
              <a:spcAft>
                <a:spcPct val="0"/>
              </a:spcAft>
              <a:defRPr sz="2800">
                <a:solidFill>
                  <a:srgbClr val="337FCC"/>
                </a:solidFill>
                <a:latin typeface="+mj-lt"/>
                <a:ea typeface="ＭＳ Ｐゴシック" pitchFamily="-108" charset="-128"/>
                <a:cs typeface="ＭＳ Ｐゴシック" pitchFamily="-108" charset="-128"/>
              </a:defRPr>
            </a:lvl1pPr>
            <a:lvl2pPr algn="l" rtl="0" eaLnBrk="0" fontAlgn="base" hangingPunct="0">
              <a:lnSpc>
                <a:spcPct val="110000"/>
              </a:lnSpc>
              <a:spcBef>
                <a:spcPct val="50000"/>
              </a:spcBef>
              <a:spcAft>
                <a:spcPct val="0"/>
              </a:spcAft>
              <a:defRPr sz="2800">
                <a:solidFill>
                  <a:srgbClr val="337FCC"/>
                </a:solidFill>
                <a:latin typeface="Verdana" pitchFamily="-110" charset="0"/>
                <a:ea typeface="ＭＳ Ｐゴシック" pitchFamily="-108" charset="-128"/>
                <a:cs typeface="ＭＳ Ｐゴシック" pitchFamily="-108" charset="-128"/>
              </a:defRPr>
            </a:lvl2pPr>
            <a:lvl3pPr algn="l" rtl="0" eaLnBrk="0" fontAlgn="base" hangingPunct="0">
              <a:lnSpc>
                <a:spcPct val="110000"/>
              </a:lnSpc>
              <a:spcBef>
                <a:spcPct val="50000"/>
              </a:spcBef>
              <a:spcAft>
                <a:spcPct val="0"/>
              </a:spcAft>
              <a:defRPr sz="2800">
                <a:solidFill>
                  <a:srgbClr val="337FCC"/>
                </a:solidFill>
                <a:latin typeface="Verdana" pitchFamily="-110" charset="0"/>
                <a:ea typeface="ＭＳ Ｐゴシック" pitchFamily="-108" charset="-128"/>
                <a:cs typeface="ＭＳ Ｐゴシック" pitchFamily="-108" charset="-128"/>
              </a:defRPr>
            </a:lvl3pPr>
            <a:lvl4pPr algn="l" rtl="0" eaLnBrk="0" fontAlgn="base" hangingPunct="0">
              <a:lnSpc>
                <a:spcPct val="110000"/>
              </a:lnSpc>
              <a:spcBef>
                <a:spcPct val="50000"/>
              </a:spcBef>
              <a:spcAft>
                <a:spcPct val="0"/>
              </a:spcAft>
              <a:defRPr sz="2800">
                <a:solidFill>
                  <a:srgbClr val="337FCC"/>
                </a:solidFill>
                <a:latin typeface="Verdana" pitchFamily="-110" charset="0"/>
                <a:ea typeface="ＭＳ Ｐゴシック" pitchFamily="-108" charset="-128"/>
                <a:cs typeface="ＭＳ Ｐゴシック" pitchFamily="-108" charset="-128"/>
              </a:defRPr>
            </a:lvl4pPr>
            <a:lvl5pPr algn="l" rtl="0" eaLnBrk="0" fontAlgn="base" hangingPunct="0">
              <a:lnSpc>
                <a:spcPct val="110000"/>
              </a:lnSpc>
              <a:spcBef>
                <a:spcPct val="50000"/>
              </a:spcBef>
              <a:spcAft>
                <a:spcPct val="0"/>
              </a:spcAft>
              <a:defRPr sz="2800">
                <a:solidFill>
                  <a:srgbClr val="337FCC"/>
                </a:solidFill>
                <a:latin typeface="Verdana" pitchFamily="-110" charset="0"/>
                <a:ea typeface="ＭＳ Ｐゴシック" pitchFamily="-108" charset="-128"/>
                <a:cs typeface="ＭＳ Ｐゴシック" pitchFamily="-108" charset="-128"/>
              </a:defRPr>
            </a:lvl5pPr>
            <a:lvl6pPr marL="457200" algn="l" rtl="0" fontAlgn="base">
              <a:lnSpc>
                <a:spcPct val="110000"/>
              </a:lnSpc>
              <a:spcBef>
                <a:spcPct val="50000"/>
              </a:spcBef>
              <a:spcAft>
                <a:spcPct val="0"/>
              </a:spcAft>
              <a:defRPr sz="2800">
                <a:solidFill>
                  <a:srgbClr val="337FCC"/>
                </a:solidFill>
                <a:latin typeface="Verdana" pitchFamily="-110" charset="0"/>
              </a:defRPr>
            </a:lvl6pPr>
            <a:lvl7pPr marL="914400" algn="l" rtl="0" fontAlgn="base">
              <a:lnSpc>
                <a:spcPct val="110000"/>
              </a:lnSpc>
              <a:spcBef>
                <a:spcPct val="50000"/>
              </a:spcBef>
              <a:spcAft>
                <a:spcPct val="0"/>
              </a:spcAft>
              <a:defRPr sz="2800">
                <a:solidFill>
                  <a:srgbClr val="337FCC"/>
                </a:solidFill>
                <a:latin typeface="Verdana" pitchFamily="-110" charset="0"/>
              </a:defRPr>
            </a:lvl7pPr>
            <a:lvl8pPr marL="1371600" algn="l" rtl="0" fontAlgn="base">
              <a:lnSpc>
                <a:spcPct val="110000"/>
              </a:lnSpc>
              <a:spcBef>
                <a:spcPct val="50000"/>
              </a:spcBef>
              <a:spcAft>
                <a:spcPct val="0"/>
              </a:spcAft>
              <a:defRPr sz="2800">
                <a:solidFill>
                  <a:srgbClr val="337FCC"/>
                </a:solidFill>
                <a:latin typeface="Verdana" pitchFamily="-110" charset="0"/>
              </a:defRPr>
            </a:lvl8pPr>
            <a:lvl9pPr marL="1828800" algn="l" rtl="0" fontAlgn="base">
              <a:lnSpc>
                <a:spcPct val="110000"/>
              </a:lnSpc>
              <a:spcBef>
                <a:spcPct val="50000"/>
              </a:spcBef>
              <a:spcAft>
                <a:spcPct val="0"/>
              </a:spcAft>
              <a:defRPr sz="2800">
                <a:solidFill>
                  <a:srgbClr val="337FCC"/>
                </a:solidFill>
                <a:latin typeface="Verdana" pitchFamily="-110" charset="0"/>
              </a:defRPr>
            </a:lvl9pPr>
          </a:lstStyle>
          <a:p>
            <a:pPr>
              <a:defRPr/>
            </a:pPr>
            <a:r>
              <a:rPr lang="en-US" altLang="en-US" sz="2000" b="1" kern="0" dirty="0">
                <a:latin typeface="Helvetica" pitchFamily="2" charset="0"/>
                <a:ea typeface="ＭＳ Ｐゴシック" panose="020B0600070205080204" pitchFamily="34" charset="-128"/>
              </a:rPr>
              <a:t>NEUROBIOLOGICAL FACTORS &amp; GRATITUDE </a:t>
            </a:r>
          </a:p>
        </p:txBody>
      </p:sp>
      <p:sp>
        <p:nvSpPr>
          <p:cNvPr id="4" name="Content Placeholder 2">
            <a:extLst>
              <a:ext uri="{FF2B5EF4-FFF2-40B4-BE49-F238E27FC236}">
                <a16:creationId xmlns:a16="http://schemas.microsoft.com/office/drawing/2014/main" id="{C068033C-34F1-D741-98C8-FFCEAFE26D43}"/>
              </a:ext>
            </a:extLst>
          </p:cNvPr>
          <p:cNvSpPr txBox="1">
            <a:spLocks noChangeArrowheads="1"/>
          </p:cNvSpPr>
          <p:nvPr/>
        </p:nvSpPr>
        <p:spPr bwMode="auto">
          <a:xfrm>
            <a:off x="534228" y="969436"/>
            <a:ext cx="7802217" cy="23075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285750" indent="-285750">
              <a:lnSpc>
                <a:spcPct val="110000"/>
              </a:lnSpc>
              <a:spcBef>
                <a:spcPct val="40000"/>
              </a:spcBef>
              <a:buChar char="•"/>
              <a:defRPr sz="2200">
                <a:solidFill>
                  <a:srgbClr val="333366"/>
                </a:solidFill>
                <a:latin typeface="Verdana" panose="020B0604030504040204" pitchFamily="34" charset="0"/>
                <a:ea typeface="ＭＳ Ｐゴシック" panose="020B0600070205080204" pitchFamily="34" charset="-128"/>
              </a:defRPr>
            </a:lvl1pPr>
            <a:lvl2pPr marL="742950" indent="-285750">
              <a:spcBef>
                <a:spcPct val="20000"/>
              </a:spcBef>
              <a:buChar char="–"/>
              <a:defRPr sz="2000">
                <a:solidFill>
                  <a:srgbClr val="333366"/>
                </a:solidFill>
                <a:latin typeface="Verdana" panose="020B0604030504040204" pitchFamily="34" charset="0"/>
                <a:ea typeface="ＭＳ Ｐゴシック" panose="020B0600070205080204" pitchFamily="34" charset="-128"/>
              </a:defRPr>
            </a:lvl2pPr>
            <a:lvl3pPr marL="1143000" indent="-228600">
              <a:spcBef>
                <a:spcPct val="20000"/>
              </a:spcBef>
              <a:buChar char="•"/>
              <a:defRPr>
                <a:solidFill>
                  <a:srgbClr val="333366"/>
                </a:solidFill>
                <a:latin typeface="Verdana" panose="020B0604030504040204" pitchFamily="34" charset="0"/>
                <a:ea typeface="ＭＳ Ｐゴシック" panose="020B0600070205080204" pitchFamily="34" charset="-128"/>
              </a:defRPr>
            </a:lvl3pPr>
            <a:lvl4pPr marL="1600200" indent="-228600">
              <a:spcBef>
                <a:spcPct val="20000"/>
              </a:spcBef>
              <a:buChar char="–"/>
              <a:defRPr sz="1600">
                <a:solidFill>
                  <a:srgbClr val="333366"/>
                </a:solidFill>
                <a:latin typeface="Verdana" panose="020B0604030504040204" pitchFamily="34" charset="0"/>
                <a:ea typeface="ＭＳ Ｐゴシック" panose="020B0600070205080204" pitchFamily="34" charset="-128"/>
              </a:defRPr>
            </a:lvl4pPr>
            <a:lvl5pPr marL="2057400" indent="-228600">
              <a:spcBef>
                <a:spcPct val="20000"/>
              </a:spcBef>
              <a:buChar char="»"/>
              <a:defRPr sz="1200">
                <a:solidFill>
                  <a:srgbClr val="333366"/>
                </a:solidFill>
                <a:latin typeface="Verdana" panose="020B060403050404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1200">
                <a:solidFill>
                  <a:srgbClr val="333366"/>
                </a:solidFill>
                <a:latin typeface="Verdana" panose="020B060403050404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1200">
                <a:solidFill>
                  <a:srgbClr val="333366"/>
                </a:solidFill>
                <a:latin typeface="Verdana" panose="020B060403050404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1200">
                <a:solidFill>
                  <a:srgbClr val="333366"/>
                </a:solidFill>
                <a:latin typeface="Verdana" panose="020B060403050404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1200">
                <a:solidFill>
                  <a:srgbClr val="333366"/>
                </a:solidFill>
                <a:latin typeface="Verdana" panose="020B0604030504040204" pitchFamily="34" charset="0"/>
                <a:ea typeface="ＭＳ Ｐゴシック" panose="020B0600070205080204" pitchFamily="34" charset="-128"/>
              </a:defRPr>
            </a:lvl9pPr>
          </a:lstStyle>
          <a:p>
            <a:pPr>
              <a:spcBef>
                <a:spcPct val="0"/>
              </a:spcBef>
            </a:pPr>
            <a:r>
              <a:rPr lang="en-GB" sz="1600" dirty="0">
                <a:solidFill>
                  <a:srgbClr val="002060"/>
                </a:solidFill>
                <a:latin typeface="Helvetica" pitchFamily="2" charset="0"/>
              </a:rPr>
              <a:t>Glen Fox induced gratitude in participants while they underwent functional magnetic resonance imaging</a:t>
            </a:r>
          </a:p>
          <a:p>
            <a:pPr>
              <a:spcBef>
                <a:spcPct val="0"/>
              </a:spcBef>
            </a:pPr>
            <a:endParaRPr lang="en-GB" sz="1600" dirty="0">
              <a:solidFill>
                <a:srgbClr val="002060"/>
              </a:solidFill>
              <a:latin typeface="Helvetica" pitchFamily="2" charset="0"/>
            </a:endParaRPr>
          </a:p>
          <a:p>
            <a:pPr>
              <a:spcBef>
                <a:spcPct val="0"/>
              </a:spcBef>
            </a:pPr>
            <a:r>
              <a:rPr lang="en-GB" sz="1600" dirty="0">
                <a:solidFill>
                  <a:srgbClr val="002060"/>
                </a:solidFill>
                <a:latin typeface="Helvetica" pitchFamily="2" charset="0"/>
              </a:rPr>
              <a:t>They asked participants to focus on feelings of gratitude (and rate these) as they read first person accounts of intense feelings of gratitude holocaust survivors experienced when they received lifesaving food and clothing from strangers</a:t>
            </a:r>
          </a:p>
          <a:p>
            <a:pPr>
              <a:spcBef>
                <a:spcPct val="0"/>
              </a:spcBef>
            </a:pPr>
            <a:endParaRPr lang="en-GB" sz="1600" dirty="0">
              <a:solidFill>
                <a:srgbClr val="002060"/>
              </a:solidFill>
              <a:latin typeface="Helvetica" pitchFamily="2" charset="0"/>
            </a:endParaRPr>
          </a:p>
          <a:p>
            <a:pPr>
              <a:spcBef>
                <a:spcPct val="0"/>
              </a:spcBef>
            </a:pPr>
            <a:r>
              <a:rPr lang="en-GB" sz="1600" dirty="0">
                <a:solidFill>
                  <a:srgbClr val="002060"/>
                </a:solidFill>
                <a:latin typeface="Helvetica" pitchFamily="2" charset="0"/>
              </a:rPr>
              <a:t>Gratitude ratings correlated with activity in a region of the medial prefrontal cortex</a:t>
            </a:r>
            <a:endParaRPr lang="en-IE" sz="1600" dirty="0">
              <a:solidFill>
                <a:srgbClr val="002060"/>
              </a:solidFill>
              <a:latin typeface="Helvetica" pitchFamily="2" charset="0"/>
            </a:endParaRPr>
          </a:p>
          <a:p>
            <a:pPr marL="0" indent="0">
              <a:spcBef>
                <a:spcPct val="0"/>
              </a:spcBef>
              <a:buNone/>
            </a:pPr>
            <a:r>
              <a:rPr lang="en-GB" dirty="0">
                <a:latin typeface="Helvetica" pitchFamily="2" charset="0"/>
              </a:rPr>
              <a:t> </a:t>
            </a:r>
          </a:p>
          <a:p>
            <a:pPr marL="0" indent="0">
              <a:spcBef>
                <a:spcPct val="0"/>
              </a:spcBef>
              <a:buNone/>
            </a:pPr>
            <a:endParaRPr lang="en-GB" altLang="en-US" sz="1600" dirty="0">
              <a:latin typeface="Helvetica" pitchFamily="2" charset="0"/>
            </a:endParaRPr>
          </a:p>
          <a:p>
            <a:pPr lvl="1">
              <a:spcBef>
                <a:spcPct val="0"/>
              </a:spcBef>
              <a:buFont typeface="Arial" panose="020B0604020202020204" pitchFamily="34" charset="0"/>
              <a:buChar char="•"/>
            </a:pPr>
            <a:endParaRPr lang="en-GB" altLang="en-US" sz="1600" dirty="0">
              <a:latin typeface="Helvetica" pitchFamily="2" charset="0"/>
            </a:endParaRPr>
          </a:p>
          <a:p>
            <a:pPr lvl="1">
              <a:spcBef>
                <a:spcPct val="0"/>
              </a:spcBef>
              <a:buFont typeface="Arial" panose="020B0604020202020204" pitchFamily="34" charset="0"/>
              <a:buChar char="•"/>
            </a:pPr>
            <a:endParaRPr lang="en-GB" altLang="en-US" sz="1600" dirty="0"/>
          </a:p>
          <a:p>
            <a:pPr lvl="1">
              <a:spcBef>
                <a:spcPct val="0"/>
              </a:spcBef>
              <a:buFont typeface="Arial" panose="020B0604020202020204" pitchFamily="34" charset="0"/>
              <a:buChar char="•"/>
            </a:pPr>
            <a:endParaRPr lang="en-IE" altLang="en-US" sz="1600" b="1" dirty="0"/>
          </a:p>
        </p:txBody>
      </p:sp>
      <p:pic>
        <p:nvPicPr>
          <p:cNvPr id="5" name="Picture 4" descr="A picture containing person, indoor&#10;&#10;Description automatically generated">
            <a:extLst>
              <a:ext uri="{FF2B5EF4-FFF2-40B4-BE49-F238E27FC236}">
                <a16:creationId xmlns:a16="http://schemas.microsoft.com/office/drawing/2014/main" id="{9D3FEF3A-D09F-554B-842B-9B2E69077669}"/>
              </a:ext>
            </a:extLst>
          </p:cNvPr>
          <p:cNvPicPr>
            <a:picLocks noChangeAspect="1"/>
          </p:cNvPicPr>
          <p:nvPr/>
        </p:nvPicPr>
        <p:blipFill>
          <a:blip r:embed="rId3"/>
          <a:stretch>
            <a:fillRect/>
          </a:stretch>
        </p:blipFill>
        <p:spPr>
          <a:xfrm>
            <a:off x="203754" y="3699070"/>
            <a:ext cx="5024230" cy="2335154"/>
          </a:xfrm>
          <a:prstGeom prst="rect">
            <a:avLst/>
          </a:prstGeom>
        </p:spPr>
      </p:pic>
      <p:sp>
        <p:nvSpPr>
          <p:cNvPr id="2" name="TextBox 1">
            <a:extLst>
              <a:ext uri="{FF2B5EF4-FFF2-40B4-BE49-F238E27FC236}">
                <a16:creationId xmlns:a16="http://schemas.microsoft.com/office/drawing/2014/main" id="{2E7A517A-99A8-CD41-972B-BC5138B0643B}"/>
              </a:ext>
            </a:extLst>
          </p:cNvPr>
          <p:cNvSpPr txBox="1"/>
          <p:nvPr/>
        </p:nvSpPr>
        <p:spPr>
          <a:xfrm>
            <a:off x="84483" y="6176007"/>
            <a:ext cx="9059517" cy="646331"/>
          </a:xfrm>
          <a:prstGeom prst="rect">
            <a:avLst/>
          </a:prstGeom>
          <a:noFill/>
        </p:spPr>
        <p:txBody>
          <a:bodyPr wrap="square" rtlCol="0">
            <a:spAutoFit/>
          </a:bodyPr>
          <a:lstStyle/>
          <a:p>
            <a:r>
              <a:rPr lang="en-GB" sz="1200" b="1" dirty="0">
                <a:solidFill>
                  <a:srgbClr val="002060"/>
                </a:solidFill>
              </a:rPr>
              <a:t>Note.</a:t>
            </a:r>
            <a:r>
              <a:rPr lang="en-GB" sz="1200" dirty="0">
                <a:solidFill>
                  <a:srgbClr val="002060"/>
                </a:solidFill>
              </a:rPr>
              <a:t> Reproduced from Figure 5. Medial prefrontal activity correlating with participants’ gratitude ratings in Fox, G. R., Kaplan, J., Damasio, H., &amp; Damasio, A. (2015). Neural correlates of gratitude.</a:t>
            </a:r>
            <a:r>
              <a:rPr lang="en-GB" sz="1200" i="1" dirty="0">
                <a:solidFill>
                  <a:srgbClr val="002060"/>
                </a:solidFill>
              </a:rPr>
              <a:t> Frontiers in Psychology, 6</a:t>
            </a:r>
            <a:r>
              <a:rPr lang="en-GB" sz="1200" dirty="0">
                <a:solidFill>
                  <a:srgbClr val="002060"/>
                </a:solidFill>
              </a:rPr>
              <a:t>, 11. </a:t>
            </a:r>
            <a:r>
              <a:rPr lang="en-GB" sz="1200" u="sng" dirty="0">
                <a:solidFill>
                  <a:srgbClr val="002060"/>
                </a:solidFill>
                <a:hlinkClick r:id="rId4">
                  <a:extLst>
                    <a:ext uri="{A12FA001-AC4F-418D-AE19-62706E023703}">
                      <ahyp:hlinkClr xmlns:ahyp="http://schemas.microsoft.com/office/drawing/2018/hyperlinkcolor" val="tx"/>
                    </a:ext>
                  </a:extLst>
                </a:hlinkClick>
              </a:rPr>
              <a:t>https://doi.org/10.3389/fpsyg.2015.01491</a:t>
            </a:r>
            <a:r>
              <a:rPr lang="en-GB" sz="1200" dirty="0">
                <a:solidFill>
                  <a:srgbClr val="002060"/>
                </a:solidFill>
              </a:rPr>
              <a:t>, Copyright © 2015 Fox, Kaplan, Damasio and Damasio.</a:t>
            </a:r>
            <a:r>
              <a:rPr lang="en-GB" sz="1200" i="1" dirty="0">
                <a:solidFill>
                  <a:srgbClr val="002060"/>
                </a:solidFill>
              </a:rPr>
              <a:t> </a:t>
            </a:r>
            <a:r>
              <a:rPr lang="en-GB" sz="1200" dirty="0">
                <a:solidFill>
                  <a:srgbClr val="002060"/>
                </a:solidFill>
              </a:rPr>
              <a:t>This is an open access publication.</a:t>
            </a:r>
            <a:endParaRPr lang="en-US" dirty="0">
              <a:solidFill>
                <a:srgbClr val="002060"/>
              </a:solidFill>
            </a:endParaRPr>
          </a:p>
        </p:txBody>
      </p:sp>
      <p:pic>
        <p:nvPicPr>
          <p:cNvPr id="3" name="Picture 2">
            <a:extLst>
              <a:ext uri="{FF2B5EF4-FFF2-40B4-BE49-F238E27FC236}">
                <a16:creationId xmlns:a16="http://schemas.microsoft.com/office/drawing/2014/main" id="{963B08AF-4821-BC47-A0DD-7E73EC04DB41}"/>
              </a:ext>
            </a:extLst>
          </p:cNvPr>
          <p:cNvPicPr>
            <a:picLocks noChangeAspect="1"/>
          </p:cNvPicPr>
          <p:nvPr/>
        </p:nvPicPr>
        <p:blipFill>
          <a:blip r:embed="rId5"/>
          <a:stretch>
            <a:fillRect/>
          </a:stretch>
        </p:blipFill>
        <p:spPr>
          <a:xfrm>
            <a:off x="5616723" y="3690747"/>
            <a:ext cx="3209225" cy="2351799"/>
          </a:xfrm>
          <a:prstGeom prst="rect">
            <a:avLst/>
          </a:prstGeom>
        </p:spPr>
      </p:pic>
    </p:spTree>
    <p:extLst>
      <p:ext uri="{BB962C8B-B14F-4D97-AF65-F5344CB8AC3E}">
        <p14:creationId xmlns:p14="http://schemas.microsoft.com/office/powerpoint/2010/main" val="110024505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6" name="Content Placeholder 2">
            <a:extLst>
              <a:ext uri="{FF2B5EF4-FFF2-40B4-BE49-F238E27FC236}">
                <a16:creationId xmlns:a16="http://schemas.microsoft.com/office/drawing/2014/main" id="{7096E10C-00D4-7241-9B02-153086001D3C}"/>
              </a:ext>
            </a:extLst>
          </p:cNvPr>
          <p:cNvSpPr txBox="1">
            <a:spLocks noChangeArrowheads="1"/>
          </p:cNvSpPr>
          <p:nvPr/>
        </p:nvSpPr>
        <p:spPr bwMode="auto">
          <a:xfrm>
            <a:off x="84483" y="707888"/>
            <a:ext cx="4487518" cy="50214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285750" indent="-285750">
              <a:lnSpc>
                <a:spcPct val="110000"/>
              </a:lnSpc>
              <a:spcBef>
                <a:spcPct val="40000"/>
              </a:spcBef>
              <a:buChar char="•"/>
              <a:defRPr sz="2200">
                <a:solidFill>
                  <a:srgbClr val="333366"/>
                </a:solidFill>
                <a:latin typeface="Verdana" panose="020B0604030504040204" pitchFamily="34" charset="0"/>
                <a:ea typeface="ＭＳ Ｐゴシック" panose="020B0600070205080204" pitchFamily="34" charset="-128"/>
              </a:defRPr>
            </a:lvl1pPr>
            <a:lvl2pPr marL="742950" indent="-285750">
              <a:spcBef>
                <a:spcPct val="20000"/>
              </a:spcBef>
              <a:buChar char="–"/>
              <a:defRPr sz="2000">
                <a:solidFill>
                  <a:srgbClr val="333366"/>
                </a:solidFill>
                <a:latin typeface="Verdana" panose="020B0604030504040204" pitchFamily="34" charset="0"/>
                <a:ea typeface="ＭＳ Ｐゴシック" panose="020B0600070205080204" pitchFamily="34" charset="-128"/>
              </a:defRPr>
            </a:lvl2pPr>
            <a:lvl3pPr marL="1143000" indent="-228600">
              <a:spcBef>
                <a:spcPct val="20000"/>
              </a:spcBef>
              <a:buChar char="•"/>
              <a:defRPr>
                <a:solidFill>
                  <a:srgbClr val="333366"/>
                </a:solidFill>
                <a:latin typeface="Verdana" panose="020B0604030504040204" pitchFamily="34" charset="0"/>
                <a:ea typeface="ＭＳ Ｐゴシック" panose="020B0600070205080204" pitchFamily="34" charset="-128"/>
              </a:defRPr>
            </a:lvl3pPr>
            <a:lvl4pPr marL="1600200" indent="-228600">
              <a:spcBef>
                <a:spcPct val="20000"/>
              </a:spcBef>
              <a:buChar char="–"/>
              <a:defRPr sz="1600">
                <a:solidFill>
                  <a:srgbClr val="333366"/>
                </a:solidFill>
                <a:latin typeface="Verdana" panose="020B0604030504040204" pitchFamily="34" charset="0"/>
                <a:ea typeface="ＭＳ Ｐゴシック" panose="020B0600070205080204" pitchFamily="34" charset="-128"/>
              </a:defRPr>
            </a:lvl4pPr>
            <a:lvl5pPr marL="2057400" indent="-228600">
              <a:spcBef>
                <a:spcPct val="20000"/>
              </a:spcBef>
              <a:buChar char="»"/>
              <a:defRPr sz="1200">
                <a:solidFill>
                  <a:srgbClr val="333366"/>
                </a:solidFill>
                <a:latin typeface="Verdana" panose="020B060403050404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1200">
                <a:solidFill>
                  <a:srgbClr val="333366"/>
                </a:solidFill>
                <a:latin typeface="Verdana" panose="020B060403050404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1200">
                <a:solidFill>
                  <a:srgbClr val="333366"/>
                </a:solidFill>
                <a:latin typeface="Verdana" panose="020B060403050404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1200">
                <a:solidFill>
                  <a:srgbClr val="333366"/>
                </a:solidFill>
                <a:latin typeface="Verdana" panose="020B060403050404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1200">
                <a:solidFill>
                  <a:srgbClr val="333366"/>
                </a:solidFill>
                <a:latin typeface="Verdana" panose="020B0604030504040204" pitchFamily="34" charset="0"/>
                <a:ea typeface="ＭＳ Ｐゴシック" panose="020B0600070205080204" pitchFamily="34" charset="-128"/>
              </a:defRPr>
            </a:lvl9pPr>
          </a:lstStyle>
          <a:p>
            <a:pPr>
              <a:spcBef>
                <a:spcPct val="0"/>
              </a:spcBef>
              <a:buFont typeface="Arial" panose="020B0604020202020204" pitchFamily="34" charset="0"/>
              <a:buChar char="•"/>
            </a:pPr>
            <a:endParaRPr lang="en-GB" altLang="en-US" sz="1600" dirty="0">
              <a:latin typeface="Helvetica" pitchFamily="2" charset="0"/>
            </a:endParaRPr>
          </a:p>
          <a:p>
            <a:pPr lvl="1">
              <a:spcBef>
                <a:spcPct val="0"/>
              </a:spcBef>
              <a:buFont typeface="Arial" panose="020B0604020202020204" pitchFamily="34" charset="0"/>
              <a:buChar char="•"/>
            </a:pPr>
            <a:endParaRPr lang="en-GB" altLang="en-US" sz="1600" dirty="0">
              <a:latin typeface="Helvetica" pitchFamily="2" charset="0"/>
            </a:endParaRPr>
          </a:p>
          <a:p>
            <a:pPr lvl="1">
              <a:spcBef>
                <a:spcPct val="0"/>
              </a:spcBef>
              <a:buFont typeface="Arial" panose="020B0604020202020204" pitchFamily="34" charset="0"/>
              <a:buChar char="•"/>
            </a:pPr>
            <a:endParaRPr lang="en-GB" altLang="en-US" sz="1600" dirty="0"/>
          </a:p>
          <a:p>
            <a:pPr lvl="1">
              <a:spcBef>
                <a:spcPct val="0"/>
              </a:spcBef>
              <a:buFont typeface="Arial" panose="020B0604020202020204" pitchFamily="34" charset="0"/>
              <a:buChar char="•"/>
            </a:pPr>
            <a:endParaRPr lang="en-IE" altLang="en-US" sz="1600" b="1" dirty="0"/>
          </a:p>
        </p:txBody>
      </p:sp>
      <p:sp>
        <p:nvSpPr>
          <p:cNvPr id="7" name="Title 1">
            <a:extLst>
              <a:ext uri="{FF2B5EF4-FFF2-40B4-BE49-F238E27FC236}">
                <a16:creationId xmlns:a16="http://schemas.microsoft.com/office/drawing/2014/main" id="{42228694-ED43-294D-BF96-0C217AF09D87}"/>
              </a:ext>
            </a:extLst>
          </p:cNvPr>
          <p:cNvSpPr txBox="1">
            <a:spLocks noChangeArrowheads="1"/>
          </p:cNvSpPr>
          <p:nvPr/>
        </p:nvSpPr>
        <p:spPr>
          <a:xfrm>
            <a:off x="2328242" y="113787"/>
            <a:ext cx="5277678" cy="417444"/>
          </a:xfrm>
          <a:prstGeom prst="rect">
            <a:avLst/>
          </a:prstGeom>
        </p:spPr>
        <p:txBody>
          <a:bodyPr/>
          <a:lstStyle>
            <a:lvl1pPr algn="l" rtl="0" eaLnBrk="0" fontAlgn="base" hangingPunct="0">
              <a:lnSpc>
                <a:spcPct val="110000"/>
              </a:lnSpc>
              <a:spcBef>
                <a:spcPct val="50000"/>
              </a:spcBef>
              <a:spcAft>
                <a:spcPct val="0"/>
              </a:spcAft>
              <a:defRPr sz="2800">
                <a:solidFill>
                  <a:srgbClr val="337FCC"/>
                </a:solidFill>
                <a:latin typeface="+mj-lt"/>
                <a:ea typeface="ＭＳ Ｐゴシック" pitchFamily="-108" charset="-128"/>
                <a:cs typeface="ＭＳ Ｐゴシック" pitchFamily="-108" charset="-128"/>
              </a:defRPr>
            </a:lvl1pPr>
            <a:lvl2pPr algn="l" rtl="0" eaLnBrk="0" fontAlgn="base" hangingPunct="0">
              <a:lnSpc>
                <a:spcPct val="110000"/>
              </a:lnSpc>
              <a:spcBef>
                <a:spcPct val="50000"/>
              </a:spcBef>
              <a:spcAft>
                <a:spcPct val="0"/>
              </a:spcAft>
              <a:defRPr sz="2800">
                <a:solidFill>
                  <a:srgbClr val="337FCC"/>
                </a:solidFill>
                <a:latin typeface="Verdana" pitchFamily="-110" charset="0"/>
                <a:ea typeface="ＭＳ Ｐゴシック" pitchFamily="-108" charset="-128"/>
                <a:cs typeface="ＭＳ Ｐゴシック" pitchFamily="-108" charset="-128"/>
              </a:defRPr>
            </a:lvl2pPr>
            <a:lvl3pPr algn="l" rtl="0" eaLnBrk="0" fontAlgn="base" hangingPunct="0">
              <a:lnSpc>
                <a:spcPct val="110000"/>
              </a:lnSpc>
              <a:spcBef>
                <a:spcPct val="50000"/>
              </a:spcBef>
              <a:spcAft>
                <a:spcPct val="0"/>
              </a:spcAft>
              <a:defRPr sz="2800">
                <a:solidFill>
                  <a:srgbClr val="337FCC"/>
                </a:solidFill>
                <a:latin typeface="Verdana" pitchFamily="-110" charset="0"/>
                <a:ea typeface="ＭＳ Ｐゴシック" pitchFamily="-108" charset="-128"/>
                <a:cs typeface="ＭＳ Ｐゴシック" pitchFamily="-108" charset="-128"/>
              </a:defRPr>
            </a:lvl3pPr>
            <a:lvl4pPr algn="l" rtl="0" eaLnBrk="0" fontAlgn="base" hangingPunct="0">
              <a:lnSpc>
                <a:spcPct val="110000"/>
              </a:lnSpc>
              <a:spcBef>
                <a:spcPct val="50000"/>
              </a:spcBef>
              <a:spcAft>
                <a:spcPct val="0"/>
              </a:spcAft>
              <a:defRPr sz="2800">
                <a:solidFill>
                  <a:srgbClr val="337FCC"/>
                </a:solidFill>
                <a:latin typeface="Verdana" pitchFamily="-110" charset="0"/>
                <a:ea typeface="ＭＳ Ｐゴシック" pitchFamily="-108" charset="-128"/>
                <a:cs typeface="ＭＳ Ｐゴシック" pitchFamily="-108" charset="-128"/>
              </a:defRPr>
            </a:lvl4pPr>
            <a:lvl5pPr algn="l" rtl="0" eaLnBrk="0" fontAlgn="base" hangingPunct="0">
              <a:lnSpc>
                <a:spcPct val="110000"/>
              </a:lnSpc>
              <a:spcBef>
                <a:spcPct val="50000"/>
              </a:spcBef>
              <a:spcAft>
                <a:spcPct val="0"/>
              </a:spcAft>
              <a:defRPr sz="2800">
                <a:solidFill>
                  <a:srgbClr val="337FCC"/>
                </a:solidFill>
                <a:latin typeface="Verdana" pitchFamily="-110" charset="0"/>
                <a:ea typeface="ＭＳ Ｐゴシック" pitchFamily="-108" charset="-128"/>
                <a:cs typeface="ＭＳ Ｐゴシック" pitchFamily="-108" charset="-128"/>
              </a:defRPr>
            </a:lvl5pPr>
            <a:lvl6pPr marL="457200" algn="l" rtl="0" fontAlgn="base">
              <a:lnSpc>
                <a:spcPct val="110000"/>
              </a:lnSpc>
              <a:spcBef>
                <a:spcPct val="50000"/>
              </a:spcBef>
              <a:spcAft>
                <a:spcPct val="0"/>
              </a:spcAft>
              <a:defRPr sz="2800">
                <a:solidFill>
                  <a:srgbClr val="337FCC"/>
                </a:solidFill>
                <a:latin typeface="Verdana" pitchFamily="-110" charset="0"/>
              </a:defRPr>
            </a:lvl6pPr>
            <a:lvl7pPr marL="914400" algn="l" rtl="0" fontAlgn="base">
              <a:lnSpc>
                <a:spcPct val="110000"/>
              </a:lnSpc>
              <a:spcBef>
                <a:spcPct val="50000"/>
              </a:spcBef>
              <a:spcAft>
                <a:spcPct val="0"/>
              </a:spcAft>
              <a:defRPr sz="2800">
                <a:solidFill>
                  <a:srgbClr val="337FCC"/>
                </a:solidFill>
                <a:latin typeface="Verdana" pitchFamily="-110" charset="0"/>
              </a:defRPr>
            </a:lvl7pPr>
            <a:lvl8pPr marL="1371600" algn="l" rtl="0" fontAlgn="base">
              <a:lnSpc>
                <a:spcPct val="110000"/>
              </a:lnSpc>
              <a:spcBef>
                <a:spcPct val="50000"/>
              </a:spcBef>
              <a:spcAft>
                <a:spcPct val="0"/>
              </a:spcAft>
              <a:defRPr sz="2800">
                <a:solidFill>
                  <a:srgbClr val="337FCC"/>
                </a:solidFill>
                <a:latin typeface="Verdana" pitchFamily="-110" charset="0"/>
              </a:defRPr>
            </a:lvl8pPr>
            <a:lvl9pPr marL="1828800" algn="l" rtl="0" fontAlgn="base">
              <a:lnSpc>
                <a:spcPct val="110000"/>
              </a:lnSpc>
              <a:spcBef>
                <a:spcPct val="50000"/>
              </a:spcBef>
              <a:spcAft>
                <a:spcPct val="0"/>
              </a:spcAft>
              <a:defRPr sz="2800">
                <a:solidFill>
                  <a:srgbClr val="337FCC"/>
                </a:solidFill>
                <a:latin typeface="Verdana" pitchFamily="-110" charset="0"/>
              </a:defRPr>
            </a:lvl9pPr>
          </a:lstStyle>
          <a:p>
            <a:pPr>
              <a:defRPr/>
            </a:pPr>
            <a:r>
              <a:rPr lang="en-US" altLang="en-US" sz="2000" b="1" kern="0" dirty="0">
                <a:latin typeface="Helvetica" pitchFamily="2" charset="0"/>
                <a:ea typeface="ＭＳ Ｐゴシック" panose="020B0600070205080204" pitchFamily="34" charset="-128"/>
              </a:rPr>
              <a:t>GENETIC FACTORS &amp; GRATITUDE </a:t>
            </a:r>
          </a:p>
        </p:txBody>
      </p:sp>
      <p:sp>
        <p:nvSpPr>
          <p:cNvPr id="4" name="Content Placeholder 2">
            <a:extLst>
              <a:ext uri="{FF2B5EF4-FFF2-40B4-BE49-F238E27FC236}">
                <a16:creationId xmlns:a16="http://schemas.microsoft.com/office/drawing/2014/main" id="{C068033C-34F1-D741-98C8-FFCEAFE26D43}"/>
              </a:ext>
            </a:extLst>
          </p:cNvPr>
          <p:cNvSpPr txBox="1">
            <a:spLocks noChangeArrowheads="1"/>
          </p:cNvSpPr>
          <p:nvPr/>
        </p:nvSpPr>
        <p:spPr bwMode="auto">
          <a:xfrm>
            <a:off x="313083" y="1214785"/>
            <a:ext cx="5079799" cy="51307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285750" indent="-285750">
              <a:lnSpc>
                <a:spcPct val="110000"/>
              </a:lnSpc>
              <a:spcBef>
                <a:spcPct val="40000"/>
              </a:spcBef>
              <a:buChar char="•"/>
              <a:defRPr sz="2200">
                <a:solidFill>
                  <a:srgbClr val="333366"/>
                </a:solidFill>
                <a:latin typeface="Verdana" panose="020B0604030504040204" pitchFamily="34" charset="0"/>
                <a:ea typeface="ＭＳ Ｐゴシック" panose="020B0600070205080204" pitchFamily="34" charset="-128"/>
              </a:defRPr>
            </a:lvl1pPr>
            <a:lvl2pPr marL="742950" indent="-285750">
              <a:spcBef>
                <a:spcPct val="20000"/>
              </a:spcBef>
              <a:buChar char="–"/>
              <a:defRPr sz="2000">
                <a:solidFill>
                  <a:srgbClr val="333366"/>
                </a:solidFill>
                <a:latin typeface="Verdana" panose="020B0604030504040204" pitchFamily="34" charset="0"/>
                <a:ea typeface="ＭＳ Ｐゴシック" panose="020B0600070205080204" pitchFamily="34" charset="-128"/>
              </a:defRPr>
            </a:lvl2pPr>
            <a:lvl3pPr marL="1143000" indent="-228600">
              <a:spcBef>
                <a:spcPct val="20000"/>
              </a:spcBef>
              <a:buChar char="•"/>
              <a:defRPr>
                <a:solidFill>
                  <a:srgbClr val="333366"/>
                </a:solidFill>
                <a:latin typeface="Verdana" panose="020B0604030504040204" pitchFamily="34" charset="0"/>
                <a:ea typeface="ＭＳ Ｐゴシック" panose="020B0600070205080204" pitchFamily="34" charset="-128"/>
              </a:defRPr>
            </a:lvl3pPr>
            <a:lvl4pPr marL="1600200" indent="-228600">
              <a:spcBef>
                <a:spcPct val="20000"/>
              </a:spcBef>
              <a:buChar char="–"/>
              <a:defRPr sz="1600">
                <a:solidFill>
                  <a:srgbClr val="333366"/>
                </a:solidFill>
                <a:latin typeface="Verdana" panose="020B0604030504040204" pitchFamily="34" charset="0"/>
                <a:ea typeface="ＭＳ Ｐゴシック" panose="020B0600070205080204" pitchFamily="34" charset="-128"/>
              </a:defRPr>
            </a:lvl4pPr>
            <a:lvl5pPr marL="2057400" indent="-228600">
              <a:spcBef>
                <a:spcPct val="20000"/>
              </a:spcBef>
              <a:buChar char="»"/>
              <a:defRPr sz="1200">
                <a:solidFill>
                  <a:srgbClr val="333366"/>
                </a:solidFill>
                <a:latin typeface="Verdana" panose="020B060403050404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1200">
                <a:solidFill>
                  <a:srgbClr val="333366"/>
                </a:solidFill>
                <a:latin typeface="Verdana" panose="020B060403050404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1200">
                <a:solidFill>
                  <a:srgbClr val="333366"/>
                </a:solidFill>
                <a:latin typeface="Verdana" panose="020B060403050404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1200">
                <a:solidFill>
                  <a:srgbClr val="333366"/>
                </a:solidFill>
                <a:latin typeface="Verdana" panose="020B060403050404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1200">
                <a:solidFill>
                  <a:srgbClr val="333366"/>
                </a:solidFill>
                <a:latin typeface="Verdana" panose="020B0604030504040204" pitchFamily="34" charset="0"/>
                <a:ea typeface="ＭＳ Ｐゴシック" panose="020B0600070205080204" pitchFamily="34" charset="-128"/>
              </a:defRPr>
            </a:lvl9pPr>
          </a:lstStyle>
          <a:p>
            <a:pPr>
              <a:spcBef>
                <a:spcPct val="0"/>
              </a:spcBef>
              <a:buFont typeface="Arial" panose="020B0604020202020204" pitchFamily="34" charset="0"/>
              <a:buChar char="•"/>
            </a:pPr>
            <a:r>
              <a:rPr lang="en-GB" sz="2000" b="1" dirty="0">
                <a:latin typeface="Helvetica" pitchFamily="2" charset="0"/>
              </a:rPr>
              <a:t>A twin study </a:t>
            </a:r>
            <a:r>
              <a:rPr lang="en-GB" sz="2000" dirty="0">
                <a:latin typeface="Helvetica" pitchFamily="2" charset="0"/>
              </a:rPr>
              <a:t>showed that gratitude was 40% heritable</a:t>
            </a:r>
          </a:p>
          <a:p>
            <a:pPr>
              <a:spcBef>
                <a:spcPct val="0"/>
              </a:spcBef>
              <a:buFont typeface="Arial" panose="020B0604020202020204" pitchFamily="34" charset="0"/>
              <a:buChar char="•"/>
            </a:pPr>
            <a:endParaRPr lang="en-GB" sz="2000" dirty="0">
              <a:latin typeface="Helvetica" pitchFamily="2" charset="0"/>
            </a:endParaRPr>
          </a:p>
          <a:p>
            <a:pPr>
              <a:spcBef>
                <a:spcPct val="0"/>
              </a:spcBef>
              <a:buFont typeface="Arial" panose="020B0604020202020204" pitchFamily="34" charset="0"/>
              <a:buChar char="•"/>
            </a:pPr>
            <a:endParaRPr lang="en-GB" sz="2000" dirty="0">
              <a:latin typeface="Helvetica" pitchFamily="2" charset="0"/>
            </a:endParaRPr>
          </a:p>
          <a:p>
            <a:pPr>
              <a:spcBef>
                <a:spcPct val="0"/>
              </a:spcBef>
              <a:buFont typeface="Arial" panose="020B0604020202020204" pitchFamily="34" charset="0"/>
              <a:buChar char="•"/>
            </a:pPr>
            <a:r>
              <a:rPr lang="en-GB" sz="2000" dirty="0">
                <a:latin typeface="Helvetica" pitchFamily="2" charset="0"/>
              </a:rPr>
              <a:t>Variants of two genes are associated with gratitude </a:t>
            </a:r>
          </a:p>
          <a:p>
            <a:pPr>
              <a:spcBef>
                <a:spcPct val="0"/>
              </a:spcBef>
              <a:buFont typeface="Arial" panose="020B0604020202020204" pitchFamily="34" charset="0"/>
              <a:buChar char="•"/>
            </a:pPr>
            <a:endParaRPr lang="en-GB" sz="2000" dirty="0">
              <a:latin typeface="Helvetica" pitchFamily="2" charset="0"/>
            </a:endParaRPr>
          </a:p>
          <a:p>
            <a:pPr lvl="1">
              <a:spcBef>
                <a:spcPct val="0"/>
              </a:spcBef>
              <a:buFont typeface="Arial" panose="020B0604020202020204" pitchFamily="34" charset="0"/>
              <a:buChar char="•"/>
            </a:pPr>
            <a:r>
              <a:rPr lang="en-GB" b="1" dirty="0">
                <a:latin typeface="Helvetica" pitchFamily="2" charset="0"/>
              </a:rPr>
              <a:t>COMPT</a:t>
            </a:r>
            <a:r>
              <a:rPr lang="en-GB" dirty="0">
                <a:latin typeface="Helvetica" pitchFamily="2" charset="0"/>
              </a:rPr>
              <a:t> gene which affects the neurotransmitter dopamine, associated with reward seeking</a:t>
            </a:r>
          </a:p>
          <a:p>
            <a:pPr lvl="1">
              <a:spcBef>
                <a:spcPct val="0"/>
              </a:spcBef>
              <a:buFont typeface="Arial" panose="020B0604020202020204" pitchFamily="34" charset="0"/>
              <a:buChar char="•"/>
            </a:pPr>
            <a:endParaRPr lang="en-GB" dirty="0">
              <a:latin typeface="Helvetica" pitchFamily="2" charset="0"/>
            </a:endParaRPr>
          </a:p>
          <a:p>
            <a:pPr lvl="1">
              <a:spcBef>
                <a:spcPct val="0"/>
              </a:spcBef>
              <a:buFont typeface="Arial" panose="020B0604020202020204" pitchFamily="34" charset="0"/>
              <a:buChar char="•"/>
            </a:pPr>
            <a:r>
              <a:rPr lang="en-GB" b="1" dirty="0">
                <a:latin typeface="Helvetica" pitchFamily="2" charset="0"/>
              </a:rPr>
              <a:t>CD38</a:t>
            </a:r>
            <a:r>
              <a:rPr lang="en-GB" dirty="0">
                <a:latin typeface="Helvetica" pitchFamily="2" charset="0"/>
              </a:rPr>
              <a:t> gene  affects oxytocin, referred in popular culture as the  ‘love hormone’ or ‘tend and befriend’ hormone</a:t>
            </a:r>
          </a:p>
          <a:p>
            <a:pPr>
              <a:spcBef>
                <a:spcPct val="0"/>
              </a:spcBef>
              <a:buFont typeface="Arial" panose="020B0604020202020204" pitchFamily="34" charset="0"/>
              <a:buChar char="•"/>
            </a:pPr>
            <a:endParaRPr lang="en-GB" altLang="en-US" sz="1600" dirty="0">
              <a:latin typeface="Helvetica" pitchFamily="2" charset="0"/>
            </a:endParaRPr>
          </a:p>
          <a:p>
            <a:pPr lvl="1">
              <a:spcBef>
                <a:spcPct val="0"/>
              </a:spcBef>
              <a:buFont typeface="Arial" panose="020B0604020202020204" pitchFamily="34" charset="0"/>
              <a:buChar char="•"/>
            </a:pPr>
            <a:endParaRPr lang="en-GB" altLang="en-US" sz="1600" dirty="0">
              <a:latin typeface="Helvetica" pitchFamily="2" charset="0"/>
            </a:endParaRPr>
          </a:p>
          <a:p>
            <a:pPr lvl="1">
              <a:spcBef>
                <a:spcPct val="0"/>
              </a:spcBef>
              <a:buFont typeface="Arial" panose="020B0604020202020204" pitchFamily="34" charset="0"/>
              <a:buChar char="•"/>
            </a:pPr>
            <a:endParaRPr lang="en-GB" altLang="en-US" sz="1600" dirty="0"/>
          </a:p>
          <a:p>
            <a:pPr lvl="1">
              <a:spcBef>
                <a:spcPct val="0"/>
              </a:spcBef>
              <a:buFont typeface="Arial" panose="020B0604020202020204" pitchFamily="34" charset="0"/>
              <a:buChar char="•"/>
            </a:pPr>
            <a:endParaRPr lang="en-IE" altLang="en-US" sz="1600" b="1" dirty="0"/>
          </a:p>
        </p:txBody>
      </p:sp>
      <p:pic>
        <p:nvPicPr>
          <p:cNvPr id="8" name="Picture 7">
            <a:extLst>
              <a:ext uri="{FF2B5EF4-FFF2-40B4-BE49-F238E27FC236}">
                <a16:creationId xmlns:a16="http://schemas.microsoft.com/office/drawing/2014/main" id="{F8E04685-1B80-4040-BC34-07F58BB0D80B}"/>
              </a:ext>
            </a:extLst>
          </p:cNvPr>
          <p:cNvPicPr>
            <a:picLocks noChangeAspect="1"/>
          </p:cNvPicPr>
          <p:nvPr/>
        </p:nvPicPr>
        <p:blipFill>
          <a:blip r:embed="rId3"/>
          <a:stretch>
            <a:fillRect/>
          </a:stretch>
        </p:blipFill>
        <p:spPr>
          <a:xfrm>
            <a:off x="5798429" y="902452"/>
            <a:ext cx="2676971" cy="1398933"/>
          </a:xfrm>
          <a:prstGeom prst="rect">
            <a:avLst/>
          </a:prstGeom>
        </p:spPr>
      </p:pic>
      <p:pic>
        <p:nvPicPr>
          <p:cNvPr id="9" name="Picture 8">
            <a:extLst>
              <a:ext uri="{FF2B5EF4-FFF2-40B4-BE49-F238E27FC236}">
                <a16:creationId xmlns:a16="http://schemas.microsoft.com/office/drawing/2014/main" id="{895F5700-76C8-2049-B278-58B0B33AC712}"/>
              </a:ext>
            </a:extLst>
          </p:cNvPr>
          <p:cNvPicPr>
            <a:picLocks noChangeAspect="1"/>
          </p:cNvPicPr>
          <p:nvPr/>
        </p:nvPicPr>
        <p:blipFill>
          <a:blip r:embed="rId4"/>
          <a:stretch>
            <a:fillRect/>
          </a:stretch>
        </p:blipFill>
        <p:spPr>
          <a:xfrm>
            <a:off x="5732920" y="4085937"/>
            <a:ext cx="3097997" cy="1643418"/>
          </a:xfrm>
          <a:prstGeom prst="rect">
            <a:avLst/>
          </a:prstGeom>
        </p:spPr>
      </p:pic>
    </p:spTree>
    <p:extLst>
      <p:ext uri="{BB962C8B-B14F-4D97-AF65-F5344CB8AC3E}">
        <p14:creationId xmlns:p14="http://schemas.microsoft.com/office/powerpoint/2010/main" val="139906923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6" name="Content Placeholder 2">
            <a:extLst>
              <a:ext uri="{FF2B5EF4-FFF2-40B4-BE49-F238E27FC236}">
                <a16:creationId xmlns:a16="http://schemas.microsoft.com/office/drawing/2014/main" id="{7096E10C-00D4-7241-9B02-153086001D3C}"/>
              </a:ext>
            </a:extLst>
          </p:cNvPr>
          <p:cNvSpPr txBox="1">
            <a:spLocks noChangeArrowheads="1"/>
          </p:cNvSpPr>
          <p:nvPr/>
        </p:nvSpPr>
        <p:spPr bwMode="auto">
          <a:xfrm>
            <a:off x="682108" y="667027"/>
            <a:ext cx="7388466" cy="55239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285750" indent="-285750">
              <a:lnSpc>
                <a:spcPct val="110000"/>
              </a:lnSpc>
              <a:spcBef>
                <a:spcPct val="40000"/>
              </a:spcBef>
              <a:buChar char="•"/>
              <a:defRPr sz="2200">
                <a:solidFill>
                  <a:srgbClr val="333366"/>
                </a:solidFill>
                <a:latin typeface="Verdana" panose="020B0604030504040204" pitchFamily="34" charset="0"/>
                <a:ea typeface="ＭＳ Ｐゴシック" panose="020B0600070205080204" pitchFamily="34" charset="-128"/>
              </a:defRPr>
            </a:lvl1pPr>
            <a:lvl2pPr marL="742950" indent="-285750">
              <a:spcBef>
                <a:spcPct val="20000"/>
              </a:spcBef>
              <a:buChar char="–"/>
              <a:defRPr sz="2000">
                <a:solidFill>
                  <a:srgbClr val="333366"/>
                </a:solidFill>
                <a:latin typeface="Verdana" panose="020B0604030504040204" pitchFamily="34" charset="0"/>
                <a:ea typeface="ＭＳ Ｐゴシック" panose="020B0600070205080204" pitchFamily="34" charset="-128"/>
              </a:defRPr>
            </a:lvl2pPr>
            <a:lvl3pPr marL="1143000" indent="-228600">
              <a:spcBef>
                <a:spcPct val="20000"/>
              </a:spcBef>
              <a:buChar char="•"/>
              <a:defRPr>
                <a:solidFill>
                  <a:srgbClr val="333366"/>
                </a:solidFill>
                <a:latin typeface="Verdana" panose="020B0604030504040204" pitchFamily="34" charset="0"/>
                <a:ea typeface="ＭＳ Ｐゴシック" panose="020B0600070205080204" pitchFamily="34" charset="-128"/>
              </a:defRPr>
            </a:lvl3pPr>
            <a:lvl4pPr marL="1600200" indent="-228600">
              <a:spcBef>
                <a:spcPct val="20000"/>
              </a:spcBef>
              <a:buChar char="–"/>
              <a:defRPr sz="1600">
                <a:solidFill>
                  <a:srgbClr val="333366"/>
                </a:solidFill>
                <a:latin typeface="Verdana" panose="020B0604030504040204" pitchFamily="34" charset="0"/>
                <a:ea typeface="ＭＳ Ｐゴシック" panose="020B0600070205080204" pitchFamily="34" charset="-128"/>
              </a:defRPr>
            </a:lvl4pPr>
            <a:lvl5pPr marL="2057400" indent="-228600">
              <a:spcBef>
                <a:spcPct val="20000"/>
              </a:spcBef>
              <a:buChar char="»"/>
              <a:defRPr sz="1200">
                <a:solidFill>
                  <a:srgbClr val="333366"/>
                </a:solidFill>
                <a:latin typeface="Verdana" panose="020B060403050404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1200">
                <a:solidFill>
                  <a:srgbClr val="333366"/>
                </a:solidFill>
                <a:latin typeface="Verdana" panose="020B060403050404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1200">
                <a:solidFill>
                  <a:srgbClr val="333366"/>
                </a:solidFill>
                <a:latin typeface="Verdana" panose="020B060403050404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1200">
                <a:solidFill>
                  <a:srgbClr val="333366"/>
                </a:solidFill>
                <a:latin typeface="Verdana" panose="020B060403050404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1200">
                <a:solidFill>
                  <a:srgbClr val="333366"/>
                </a:solidFill>
                <a:latin typeface="Verdana" panose="020B0604030504040204" pitchFamily="34" charset="0"/>
                <a:ea typeface="ＭＳ Ｐゴシック" panose="020B0600070205080204" pitchFamily="34" charset="-128"/>
              </a:defRPr>
            </a:lvl9pPr>
          </a:lstStyle>
          <a:p>
            <a:pPr>
              <a:spcBef>
                <a:spcPct val="0"/>
              </a:spcBef>
            </a:pPr>
            <a:r>
              <a:rPr lang="en-GB" sz="1800" b="1" dirty="0">
                <a:latin typeface="Helvetica" pitchFamily="2" charset="0"/>
              </a:rPr>
              <a:t>Early Evolutionary theories </a:t>
            </a:r>
            <a:r>
              <a:rPr lang="en-GB" sz="1800" dirty="0">
                <a:latin typeface="Helvetica" pitchFamily="2" charset="0"/>
              </a:rPr>
              <a:t>propose that gratitude evolved because it supports co-operative relationships vital to the survival of the species</a:t>
            </a:r>
            <a:r>
              <a:rPr lang="en-IE" sz="1800" dirty="0">
                <a:latin typeface="Helvetica" pitchFamily="2" charset="0"/>
              </a:rPr>
              <a:t> </a:t>
            </a:r>
            <a:r>
              <a:rPr lang="en-GB" sz="1800" b="1" dirty="0">
                <a:latin typeface="Helvetica" pitchFamily="2" charset="0"/>
              </a:rPr>
              <a:t> </a:t>
            </a:r>
          </a:p>
          <a:p>
            <a:pPr>
              <a:spcBef>
                <a:spcPct val="0"/>
              </a:spcBef>
            </a:pPr>
            <a:endParaRPr lang="en-GB" sz="1800" b="1" dirty="0">
              <a:latin typeface="Helvetica" pitchFamily="2" charset="0"/>
            </a:endParaRPr>
          </a:p>
          <a:p>
            <a:pPr>
              <a:spcBef>
                <a:spcPct val="0"/>
              </a:spcBef>
            </a:pPr>
            <a:r>
              <a:rPr lang="en-GB" sz="1800" b="1" dirty="0">
                <a:latin typeface="Helvetica" pitchFamily="2" charset="0"/>
              </a:rPr>
              <a:t>Reciprocal altruism.</a:t>
            </a:r>
            <a:r>
              <a:rPr lang="en-GB" sz="1800" dirty="0">
                <a:latin typeface="Helvetica" pitchFamily="2" charset="0"/>
              </a:rPr>
              <a:t> Robert Trivers proposed that gratitude evolved to promote reciprocal (tit-for-tat) altruism, and that the amount of gratitude we experience is determined by costs and benefits of altruistic acts</a:t>
            </a:r>
            <a:r>
              <a:rPr lang="en-IE" sz="1800" dirty="0">
                <a:latin typeface="Helvetica" pitchFamily="2" charset="0"/>
              </a:rPr>
              <a:t> </a:t>
            </a:r>
          </a:p>
          <a:p>
            <a:pPr>
              <a:spcBef>
                <a:spcPct val="0"/>
              </a:spcBef>
            </a:pPr>
            <a:endParaRPr lang="en-IE" sz="1800" dirty="0">
              <a:latin typeface="Helvetica" pitchFamily="2" charset="0"/>
            </a:endParaRPr>
          </a:p>
          <a:p>
            <a:pPr>
              <a:spcBef>
                <a:spcPct val="0"/>
              </a:spcBef>
            </a:pPr>
            <a:r>
              <a:rPr lang="en-GB" sz="1800" b="1" dirty="0">
                <a:latin typeface="Helvetica" pitchFamily="2" charset="0"/>
              </a:rPr>
              <a:t>Upstream reciprocity.</a:t>
            </a:r>
            <a:r>
              <a:rPr lang="en-GB" sz="1800" dirty="0">
                <a:latin typeface="Helvetica" pitchFamily="2" charset="0"/>
              </a:rPr>
              <a:t> Martin Nowak and Sébastien Roch, proposed that gratitude evolved to promote passing on benefits to third parties: paying-it-forward</a:t>
            </a:r>
          </a:p>
          <a:p>
            <a:pPr>
              <a:spcBef>
                <a:spcPct val="0"/>
              </a:spcBef>
            </a:pPr>
            <a:endParaRPr lang="en-GB" altLang="en-US" sz="1800" dirty="0">
              <a:latin typeface="Helvetica" pitchFamily="2" charset="0"/>
            </a:endParaRPr>
          </a:p>
          <a:p>
            <a:pPr>
              <a:spcBef>
                <a:spcPct val="0"/>
              </a:spcBef>
            </a:pPr>
            <a:r>
              <a:rPr lang="en-GB" sz="1800" b="1" dirty="0">
                <a:latin typeface="Helvetica" pitchFamily="2" charset="0"/>
              </a:rPr>
              <a:t>Strengthening non-kin relationships.</a:t>
            </a:r>
            <a:r>
              <a:rPr lang="en-GB" sz="1800" dirty="0">
                <a:latin typeface="Helvetica" pitchFamily="2" charset="0"/>
              </a:rPr>
              <a:t> Michael McCullough proposed that gratitude evolved to strengthen non-kin relationships, and so is more strongly evoked in non-kin, than in kin relationships. This hypothesis is supported by Bar-Tal’s finding, where participants felt less gratitude towards their mother than a stranger for an identical favour</a:t>
            </a:r>
            <a:endParaRPr lang="en-IE" altLang="en-US" sz="1800" b="1" dirty="0"/>
          </a:p>
        </p:txBody>
      </p:sp>
      <p:sp>
        <p:nvSpPr>
          <p:cNvPr id="7" name="Title 1">
            <a:extLst>
              <a:ext uri="{FF2B5EF4-FFF2-40B4-BE49-F238E27FC236}">
                <a16:creationId xmlns:a16="http://schemas.microsoft.com/office/drawing/2014/main" id="{42228694-ED43-294D-BF96-0C217AF09D87}"/>
              </a:ext>
            </a:extLst>
          </p:cNvPr>
          <p:cNvSpPr txBox="1">
            <a:spLocks noChangeArrowheads="1"/>
          </p:cNvSpPr>
          <p:nvPr/>
        </p:nvSpPr>
        <p:spPr>
          <a:xfrm>
            <a:off x="1758398" y="106640"/>
            <a:ext cx="6048375" cy="503237"/>
          </a:xfrm>
          <a:prstGeom prst="rect">
            <a:avLst/>
          </a:prstGeom>
        </p:spPr>
        <p:txBody>
          <a:bodyPr/>
          <a:lstStyle>
            <a:lvl1pPr algn="l" rtl="0" eaLnBrk="0" fontAlgn="base" hangingPunct="0">
              <a:lnSpc>
                <a:spcPct val="110000"/>
              </a:lnSpc>
              <a:spcBef>
                <a:spcPct val="50000"/>
              </a:spcBef>
              <a:spcAft>
                <a:spcPct val="0"/>
              </a:spcAft>
              <a:defRPr sz="2800">
                <a:solidFill>
                  <a:srgbClr val="337FCC"/>
                </a:solidFill>
                <a:latin typeface="+mj-lt"/>
                <a:ea typeface="ＭＳ Ｐゴシック" pitchFamily="-108" charset="-128"/>
                <a:cs typeface="ＭＳ Ｐゴシック" pitchFamily="-108" charset="-128"/>
              </a:defRPr>
            </a:lvl1pPr>
            <a:lvl2pPr algn="l" rtl="0" eaLnBrk="0" fontAlgn="base" hangingPunct="0">
              <a:lnSpc>
                <a:spcPct val="110000"/>
              </a:lnSpc>
              <a:spcBef>
                <a:spcPct val="50000"/>
              </a:spcBef>
              <a:spcAft>
                <a:spcPct val="0"/>
              </a:spcAft>
              <a:defRPr sz="2800">
                <a:solidFill>
                  <a:srgbClr val="337FCC"/>
                </a:solidFill>
                <a:latin typeface="Verdana" pitchFamily="-110" charset="0"/>
                <a:ea typeface="ＭＳ Ｐゴシック" pitchFamily="-108" charset="-128"/>
                <a:cs typeface="ＭＳ Ｐゴシック" pitchFamily="-108" charset="-128"/>
              </a:defRPr>
            </a:lvl2pPr>
            <a:lvl3pPr algn="l" rtl="0" eaLnBrk="0" fontAlgn="base" hangingPunct="0">
              <a:lnSpc>
                <a:spcPct val="110000"/>
              </a:lnSpc>
              <a:spcBef>
                <a:spcPct val="50000"/>
              </a:spcBef>
              <a:spcAft>
                <a:spcPct val="0"/>
              </a:spcAft>
              <a:defRPr sz="2800">
                <a:solidFill>
                  <a:srgbClr val="337FCC"/>
                </a:solidFill>
                <a:latin typeface="Verdana" pitchFamily="-110" charset="0"/>
                <a:ea typeface="ＭＳ Ｐゴシック" pitchFamily="-108" charset="-128"/>
                <a:cs typeface="ＭＳ Ｐゴシック" pitchFamily="-108" charset="-128"/>
              </a:defRPr>
            </a:lvl3pPr>
            <a:lvl4pPr algn="l" rtl="0" eaLnBrk="0" fontAlgn="base" hangingPunct="0">
              <a:lnSpc>
                <a:spcPct val="110000"/>
              </a:lnSpc>
              <a:spcBef>
                <a:spcPct val="50000"/>
              </a:spcBef>
              <a:spcAft>
                <a:spcPct val="0"/>
              </a:spcAft>
              <a:defRPr sz="2800">
                <a:solidFill>
                  <a:srgbClr val="337FCC"/>
                </a:solidFill>
                <a:latin typeface="Verdana" pitchFamily="-110" charset="0"/>
                <a:ea typeface="ＭＳ Ｐゴシック" pitchFamily="-108" charset="-128"/>
                <a:cs typeface="ＭＳ Ｐゴシック" pitchFamily="-108" charset="-128"/>
              </a:defRPr>
            </a:lvl4pPr>
            <a:lvl5pPr algn="l" rtl="0" eaLnBrk="0" fontAlgn="base" hangingPunct="0">
              <a:lnSpc>
                <a:spcPct val="110000"/>
              </a:lnSpc>
              <a:spcBef>
                <a:spcPct val="50000"/>
              </a:spcBef>
              <a:spcAft>
                <a:spcPct val="0"/>
              </a:spcAft>
              <a:defRPr sz="2800">
                <a:solidFill>
                  <a:srgbClr val="337FCC"/>
                </a:solidFill>
                <a:latin typeface="Verdana" pitchFamily="-110" charset="0"/>
                <a:ea typeface="ＭＳ Ｐゴシック" pitchFamily="-108" charset="-128"/>
                <a:cs typeface="ＭＳ Ｐゴシック" pitchFamily="-108" charset="-128"/>
              </a:defRPr>
            </a:lvl5pPr>
            <a:lvl6pPr marL="457200" algn="l" rtl="0" fontAlgn="base">
              <a:lnSpc>
                <a:spcPct val="110000"/>
              </a:lnSpc>
              <a:spcBef>
                <a:spcPct val="50000"/>
              </a:spcBef>
              <a:spcAft>
                <a:spcPct val="0"/>
              </a:spcAft>
              <a:defRPr sz="2800">
                <a:solidFill>
                  <a:srgbClr val="337FCC"/>
                </a:solidFill>
                <a:latin typeface="Verdana" pitchFamily="-110" charset="0"/>
              </a:defRPr>
            </a:lvl6pPr>
            <a:lvl7pPr marL="914400" algn="l" rtl="0" fontAlgn="base">
              <a:lnSpc>
                <a:spcPct val="110000"/>
              </a:lnSpc>
              <a:spcBef>
                <a:spcPct val="50000"/>
              </a:spcBef>
              <a:spcAft>
                <a:spcPct val="0"/>
              </a:spcAft>
              <a:defRPr sz="2800">
                <a:solidFill>
                  <a:srgbClr val="337FCC"/>
                </a:solidFill>
                <a:latin typeface="Verdana" pitchFamily="-110" charset="0"/>
              </a:defRPr>
            </a:lvl7pPr>
            <a:lvl8pPr marL="1371600" algn="l" rtl="0" fontAlgn="base">
              <a:lnSpc>
                <a:spcPct val="110000"/>
              </a:lnSpc>
              <a:spcBef>
                <a:spcPct val="50000"/>
              </a:spcBef>
              <a:spcAft>
                <a:spcPct val="0"/>
              </a:spcAft>
              <a:defRPr sz="2800">
                <a:solidFill>
                  <a:srgbClr val="337FCC"/>
                </a:solidFill>
                <a:latin typeface="Verdana" pitchFamily="-110" charset="0"/>
              </a:defRPr>
            </a:lvl8pPr>
            <a:lvl9pPr marL="1828800" algn="l" rtl="0" fontAlgn="base">
              <a:lnSpc>
                <a:spcPct val="110000"/>
              </a:lnSpc>
              <a:spcBef>
                <a:spcPct val="50000"/>
              </a:spcBef>
              <a:spcAft>
                <a:spcPct val="0"/>
              </a:spcAft>
              <a:defRPr sz="2800">
                <a:solidFill>
                  <a:srgbClr val="337FCC"/>
                </a:solidFill>
                <a:latin typeface="Verdana" pitchFamily="-110" charset="0"/>
              </a:defRPr>
            </a:lvl9pPr>
          </a:lstStyle>
          <a:p>
            <a:pPr>
              <a:defRPr/>
            </a:pPr>
            <a:r>
              <a:rPr lang="en-US" altLang="en-US" sz="2000" b="1" kern="0" dirty="0">
                <a:latin typeface="Helvetica" pitchFamily="2" charset="0"/>
                <a:ea typeface="ＭＳ Ｐゴシック" panose="020B0600070205080204" pitchFamily="34" charset="-128"/>
              </a:rPr>
              <a:t>EVOLUTIONARY THEORIES OF GRATITUDE </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6" name="Content Placeholder 2">
            <a:extLst>
              <a:ext uri="{FF2B5EF4-FFF2-40B4-BE49-F238E27FC236}">
                <a16:creationId xmlns:a16="http://schemas.microsoft.com/office/drawing/2014/main" id="{7096E10C-00D4-7241-9B02-153086001D3C}"/>
              </a:ext>
            </a:extLst>
          </p:cNvPr>
          <p:cNvSpPr txBox="1">
            <a:spLocks noChangeArrowheads="1"/>
          </p:cNvSpPr>
          <p:nvPr/>
        </p:nvSpPr>
        <p:spPr bwMode="auto">
          <a:xfrm>
            <a:off x="698294" y="697949"/>
            <a:ext cx="7899054" cy="59612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285750" indent="-285750">
              <a:lnSpc>
                <a:spcPct val="110000"/>
              </a:lnSpc>
              <a:spcBef>
                <a:spcPct val="40000"/>
              </a:spcBef>
              <a:buChar char="•"/>
              <a:defRPr sz="2200">
                <a:solidFill>
                  <a:srgbClr val="333366"/>
                </a:solidFill>
                <a:latin typeface="Verdana" panose="020B0604030504040204" pitchFamily="34" charset="0"/>
                <a:ea typeface="ＭＳ Ｐゴシック" panose="020B0600070205080204" pitchFamily="34" charset="-128"/>
              </a:defRPr>
            </a:lvl1pPr>
            <a:lvl2pPr marL="742950" indent="-285750">
              <a:spcBef>
                <a:spcPct val="20000"/>
              </a:spcBef>
              <a:buChar char="–"/>
              <a:defRPr sz="2000">
                <a:solidFill>
                  <a:srgbClr val="333366"/>
                </a:solidFill>
                <a:latin typeface="Verdana" panose="020B0604030504040204" pitchFamily="34" charset="0"/>
                <a:ea typeface="ＭＳ Ｐゴシック" panose="020B0600070205080204" pitchFamily="34" charset="-128"/>
              </a:defRPr>
            </a:lvl2pPr>
            <a:lvl3pPr marL="1143000" indent="-228600">
              <a:spcBef>
                <a:spcPct val="20000"/>
              </a:spcBef>
              <a:buChar char="•"/>
              <a:defRPr>
                <a:solidFill>
                  <a:srgbClr val="333366"/>
                </a:solidFill>
                <a:latin typeface="Verdana" panose="020B0604030504040204" pitchFamily="34" charset="0"/>
                <a:ea typeface="ＭＳ Ｐゴシック" panose="020B0600070205080204" pitchFamily="34" charset="-128"/>
              </a:defRPr>
            </a:lvl3pPr>
            <a:lvl4pPr marL="1600200" indent="-228600">
              <a:spcBef>
                <a:spcPct val="20000"/>
              </a:spcBef>
              <a:buChar char="–"/>
              <a:defRPr sz="1600">
                <a:solidFill>
                  <a:srgbClr val="333366"/>
                </a:solidFill>
                <a:latin typeface="Verdana" panose="020B0604030504040204" pitchFamily="34" charset="0"/>
                <a:ea typeface="ＭＳ Ｐゴシック" panose="020B0600070205080204" pitchFamily="34" charset="-128"/>
              </a:defRPr>
            </a:lvl4pPr>
            <a:lvl5pPr marL="2057400" indent="-228600">
              <a:spcBef>
                <a:spcPct val="20000"/>
              </a:spcBef>
              <a:buChar char="»"/>
              <a:defRPr sz="1200">
                <a:solidFill>
                  <a:srgbClr val="333366"/>
                </a:solidFill>
                <a:latin typeface="Verdana" panose="020B060403050404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1200">
                <a:solidFill>
                  <a:srgbClr val="333366"/>
                </a:solidFill>
                <a:latin typeface="Verdana" panose="020B060403050404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1200">
                <a:solidFill>
                  <a:srgbClr val="333366"/>
                </a:solidFill>
                <a:latin typeface="Verdana" panose="020B060403050404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1200">
                <a:solidFill>
                  <a:srgbClr val="333366"/>
                </a:solidFill>
                <a:latin typeface="Verdana" panose="020B060403050404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1200">
                <a:solidFill>
                  <a:srgbClr val="333366"/>
                </a:solidFill>
                <a:latin typeface="Verdana" panose="020B0604030504040204" pitchFamily="34" charset="0"/>
                <a:ea typeface="ＭＳ Ｐゴシック" panose="020B0600070205080204" pitchFamily="34" charset="-128"/>
              </a:defRPr>
            </a:lvl9pPr>
          </a:lstStyle>
          <a:p>
            <a:pPr>
              <a:spcBef>
                <a:spcPct val="0"/>
              </a:spcBef>
              <a:buFont typeface="Arial" panose="020B0604020202020204" pitchFamily="34" charset="0"/>
              <a:buChar char="•"/>
            </a:pPr>
            <a:r>
              <a:rPr lang="en-GB" sz="1600" b="1" dirty="0">
                <a:latin typeface="Helvetica" pitchFamily="2" charset="0"/>
              </a:rPr>
              <a:t>Later Evolutionary theories </a:t>
            </a:r>
            <a:r>
              <a:rPr lang="en-GB" sz="1600" dirty="0">
                <a:latin typeface="Helvetica" pitchFamily="2" charset="0"/>
              </a:rPr>
              <a:t>propose that gratitude evolved to facilitate making and maintaining psychologically intimate relationships, not just improving economically beneficial, tit-for-tat relationships with strangers</a:t>
            </a:r>
          </a:p>
          <a:p>
            <a:pPr>
              <a:spcBef>
                <a:spcPct val="0"/>
              </a:spcBef>
              <a:buFont typeface="Arial" panose="020B0604020202020204" pitchFamily="34" charset="0"/>
              <a:buChar char="•"/>
            </a:pPr>
            <a:endParaRPr lang="en-GB" altLang="en-US" sz="1600" dirty="0">
              <a:latin typeface="Helvetica" pitchFamily="2" charset="0"/>
            </a:endParaRPr>
          </a:p>
          <a:p>
            <a:pPr>
              <a:spcBef>
                <a:spcPct val="0"/>
              </a:spcBef>
              <a:buFont typeface="Arial" panose="020B0604020202020204" pitchFamily="34" charset="0"/>
              <a:buChar char="•"/>
            </a:pPr>
            <a:r>
              <a:rPr lang="en-GB" sz="1600" b="1" dirty="0">
                <a:latin typeface="Helvetica" pitchFamily="2" charset="0"/>
              </a:rPr>
              <a:t>Broaden and build theory.</a:t>
            </a:r>
            <a:r>
              <a:rPr lang="en-GB" sz="1600" dirty="0">
                <a:latin typeface="Helvetica" pitchFamily="2" charset="0"/>
              </a:rPr>
              <a:t> Barbara Fredrickson proposed that the positive emotion of gratitude does not elicit narrow tit-for-tat responses, but broader creative responses that enhance the quality of relationships for the long-term and so benefit the survival of the species</a:t>
            </a:r>
          </a:p>
          <a:p>
            <a:pPr marL="0" indent="0">
              <a:spcBef>
                <a:spcPct val="0"/>
              </a:spcBef>
              <a:buNone/>
            </a:pPr>
            <a:endParaRPr lang="en-IE" sz="1600" dirty="0">
              <a:latin typeface="Helvetica" pitchFamily="2" charset="0"/>
            </a:endParaRPr>
          </a:p>
          <a:p>
            <a:pPr>
              <a:spcBef>
                <a:spcPct val="0"/>
              </a:spcBef>
              <a:buFont typeface="Arial" panose="020B0604020202020204" pitchFamily="34" charset="0"/>
              <a:buChar char="•"/>
            </a:pPr>
            <a:r>
              <a:rPr lang="en-GB" sz="1600" b="1" dirty="0">
                <a:latin typeface="Helvetica" pitchFamily="2" charset="0"/>
              </a:rPr>
              <a:t>Find-remind-and-bind theory.</a:t>
            </a:r>
            <a:r>
              <a:rPr lang="en-GB" sz="1600" dirty="0">
                <a:latin typeface="Helvetica" pitchFamily="2" charset="0"/>
              </a:rPr>
              <a:t> Sara Algoe proposed that gratitude evolved to support the establishment and maintenance of close relationships</a:t>
            </a:r>
          </a:p>
          <a:p>
            <a:pPr lvl="1">
              <a:spcBef>
                <a:spcPct val="0"/>
              </a:spcBef>
              <a:buFont typeface="Arial" panose="020B0604020202020204" pitchFamily="34" charset="0"/>
              <a:buChar char="•"/>
            </a:pPr>
            <a:r>
              <a:rPr lang="en-GB" sz="1600" dirty="0">
                <a:latin typeface="Helvetica" pitchFamily="2" charset="0"/>
              </a:rPr>
              <a:t>It helps people </a:t>
            </a:r>
            <a:r>
              <a:rPr lang="en-GB" sz="1600" i="1" dirty="0">
                <a:latin typeface="Helvetica" pitchFamily="2" charset="0"/>
              </a:rPr>
              <a:t>find</a:t>
            </a:r>
            <a:r>
              <a:rPr lang="en-GB" sz="1600" dirty="0">
                <a:latin typeface="Helvetica" pitchFamily="2" charset="0"/>
              </a:rPr>
              <a:t> others who are good candidates for close relationships because they are particularly tuned-in and responsive to their needs</a:t>
            </a:r>
          </a:p>
          <a:p>
            <a:pPr lvl="1">
              <a:spcBef>
                <a:spcPct val="0"/>
              </a:spcBef>
              <a:buFont typeface="Arial" panose="020B0604020202020204" pitchFamily="34" charset="0"/>
              <a:buChar char="•"/>
            </a:pPr>
            <a:r>
              <a:rPr lang="en-GB" sz="1600" dirty="0">
                <a:latin typeface="Helvetica" pitchFamily="2" charset="0"/>
              </a:rPr>
              <a:t>It </a:t>
            </a:r>
            <a:r>
              <a:rPr lang="en-GB" sz="1600" i="1" dirty="0">
                <a:latin typeface="Helvetica" pitchFamily="2" charset="0"/>
              </a:rPr>
              <a:t>reminds</a:t>
            </a:r>
            <a:r>
              <a:rPr lang="en-GB" sz="1600" dirty="0">
                <a:latin typeface="Helvetica" pitchFamily="2" charset="0"/>
              </a:rPr>
              <a:t> people of the value of these relationships</a:t>
            </a:r>
          </a:p>
          <a:p>
            <a:pPr lvl="1">
              <a:spcBef>
                <a:spcPct val="0"/>
              </a:spcBef>
              <a:buFont typeface="Arial" panose="020B0604020202020204" pitchFamily="34" charset="0"/>
              <a:buChar char="•"/>
            </a:pPr>
            <a:r>
              <a:rPr lang="en-GB" sz="1600" dirty="0">
                <a:latin typeface="Helvetica" pitchFamily="2" charset="0"/>
              </a:rPr>
              <a:t>It </a:t>
            </a:r>
            <a:r>
              <a:rPr lang="en-GB" sz="1600" i="1" dirty="0">
                <a:latin typeface="Helvetica" pitchFamily="2" charset="0"/>
              </a:rPr>
              <a:t>binds</a:t>
            </a:r>
            <a:r>
              <a:rPr lang="en-GB" sz="1600" dirty="0">
                <a:latin typeface="Helvetica" pitchFamily="2" charset="0"/>
              </a:rPr>
              <a:t> them to partners and friends by making them feel appreciated, and by encouraging behaviour that prolongs relationships</a:t>
            </a:r>
            <a:endParaRPr lang="en-IE" sz="1600" dirty="0">
              <a:latin typeface="Helvetica" pitchFamily="2" charset="0"/>
            </a:endParaRPr>
          </a:p>
          <a:p>
            <a:pPr>
              <a:spcBef>
                <a:spcPct val="0"/>
              </a:spcBef>
              <a:buFont typeface="Arial" panose="020B0604020202020204" pitchFamily="34" charset="0"/>
              <a:buChar char="•"/>
            </a:pPr>
            <a:endParaRPr lang="en-IE" sz="1600" dirty="0">
              <a:latin typeface="Helvetica" pitchFamily="2" charset="0"/>
            </a:endParaRPr>
          </a:p>
          <a:p>
            <a:pPr>
              <a:spcBef>
                <a:spcPct val="0"/>
              </a:spcBef>
              <a:buFont typeface="Arial" panose="020B0604020202020204" pitchFamily="34" charset="0"/>
              <a:buChar char="•"/>
            </a:pPr>
            <a:r>
              <a:rPr lang="en-GB" sz="1600" b="1" dirty="0">
                <a:latin typeface="Helvetica" pitchFamily="2" charset="0"/>
              </a:rPr>
              <a:t>The witness effect theory. </a:t>
            </a:r>
            <a:r>
              <a:rPr lang="en-GB" sz="1600" dirty="0">
                <a:latin typeface="Helvetica" pitchFamily="2" charset="0"/>
              </a:rPr>
              <a:t>Sara Algoe’s proposed that witnessing helping and gratitude between two people, </a:t>
            </a:r>
            <a:r>
              <a:rPr lang="en-GB" sz="1600" i="1" dirty="0">
                <a:latin typeface="Helvetica" pitchFamily="2" charset="0"/>
              </a:rPr>
              <a:t>strengthens the relationship quality </a:t>
            </a:r>
            <a:r>
              <a:rPr lang="en-GB" sz="1600" dirty="0">
                <a:latin typeface="Helvetica" pitchFamily="2" charset="0"/>
              </a:rPr>
              <a:t>between witnesses and those they observed, and this supports the development of communal group alliances. This was an extension of the find-remind-and-bind theory from the dyadic to the group level of analysis</a:t>
            </a:r>
          </a:p>
          <a:p>
            <a:pPr>
              <a:spcBef>
                <a:spcPct val="0"/>
              </a:spcBef>
            </a:pPr>
            <a:endParaRPr lang="en-IE" altLang="en-US" sz="1600" dirty="0">
              <a:latin typeface="Helvetica" pitchFamily="2" charset="0"/>
            </a:endParaRPr>
          </a:p>
          <a:p>
            <a:pPr>
              <a:spcBef>
                <a:spcPct val="0"/>
              </a:spcBef>
            </a:pPr>
            <a:endParaRPr lang="en-GB" altLang="en-US" sz="1600" dirty="0">
              <a:latin typeface="Helvetica" pitchFamily="2" charset="0"/>
            </a:endParaRPr>
          </a:p>
          <a:p>
            <a:pPr lvl="1">
              <a:spcBef>
                <a:spcPct val="0"/>
              </a:spcBef>
              <a:buFont typeface="Arial" panose="020B0604020202020204" pitchFamily="34" charset="0"/>
              <a:buChar char="•"/>
            </a:pPr>
            <a:endParaRPr lang="en-GB" altLang="en-US" sz="1600" dirty="0">
              <a:latin typeface="Helvetica" pitchFamily="2" charset="0"/>
            </a:endParaRPr>
          </a:p>
          <a:p>
            <a:pPr lvl="1">
              <a:spcBef>
                <a:spcPct val="0"/>
              </a:spcBef>
              <a:buFont typeface="Arial" panose="020B0604020202020204" pitchFamily="34" charset="0"/>
              <a:buChar char="•"/>
            </a:pPr>
            <a:endParaRPr lang="en-GB" altLang="en-US" sz="1600" dirty="0">
              <a:latin typeface="Helvetica" pitchFamily="2" charset="0"/>
            </a:endParaRPr>
          </a:p>
          <a:p>
            <a:pPr lvl="1">
              <a:spcBef>
                <a:spcPct val="0"/>
              </a:spcBef>
              <a:buFont typeface="Arial" panose="020B0604020202020204" pitchFamily="34" charset="0"/>
              <a:buChar char="•"/>
            </a:pPr>
            <a:endParaRPr lang="en-IE" altLang="en-US" sz="1600" b="1" dirty="0"/>
          </a:p>
        </p:txBody>
      </p:sp>
      <p:sp>
        <p:nvSpPr>
          <p:cNvPr id="7" name="Title 1">
            <a:extLst>
              <a:ext uri="{FF2B5EF4-FFF2-40B4-BE49-F238E27FC236}">
                <a16:creationId xmlns:a16="http://schemas.microsoft.com/office/drawing/2014/main" id="{42228694-ED43-294D-BF96-0C217AF09D87}"/>
              </a:ext>
            </a:extLst>
          </p:cNvPr>
          <p:cNvSpPr txBox="1">
            <a:spLocks noChangeArrowheads="1"/>
          </p:cNvSpPr>
          <p:nvPr/>
        </p:nvSpPr>
        <p:spPr>
          <a:xfrm>
            <a:off x="1758398" y="106640"/>
            <a:ext cx="6048375" cy="503237"/>
          </a:xfrm>
          <a:prstGeom prst="rect">
            <a:avLst/>
          </a:prstGeom>
        </p:spPr>
        <p:txBody>
          <a:bodyPr/>
          <a:lstStyle>
            <a:lvl1pPr algn="l" rtl="0" eaLnBrk="0" fontAlgn="base" hangingPunct="0">
              <a:lnSpc>
                <a:spcPct val="110000"/>
              </a:lnSpc>
              <a:spcBef>
                <a:spcPct val="50000"/>
              </a:spcBef>
              <a:spcAft>
                <a:spcPct val="0"/>
              </a:spcAft>
              <a:defRPr sz="2800">
                <a:solidFill>
                  <a:srgbClr val="337FCC"/>
                </a:solidFill>
                <a:latin typeface="+mj-lt"/>
                <a:ea typeface="ＭＳ Ｐゴシック" pitchFamily="-108" charset="-128"/>
                <a:cs typeface="ＭＳ Ｐゴシック" pitchFamily="-108" charset="-128"/>
              </a:defRPr>
            </a:lvl1pPr>
            <a:lvl2pPr algn="l" rtl="0" eaLnBrk="0" fontAlgn="base" hangingPunct="0">
              <a:lnSpc>
                <a:spcPct val="110000"/>
              </a:lnSpc>
              <a:spcBef>
                <a:spcPct val="50000"/>
              </a:spcBef>
              <a:spcAft>
                <a:spcPct val="0"/>
              </a:spcAft>
              <a:defRPr sz="2800">
                <a:solidFill>
                  <a:srgbClr val="337FCC"/>
                </a:solidFill>
                <a:latin typeface="Verdana" pitchFamily="-110" charset="0"/>
                <a:ea typeface="ＭＳ Ｐゴシック" pitchFamily="-108" charset="-128"/>
                <a:cs typeface="ＭＳ Ｐゴシック" pitchFamily="-108" charset="-128"/>
              </a:defRPr>
            </a:lvl2pPr>
            <a:lvl3pPr algn="l" rtl="0" eaLnBrk="0" fontAlgn="base" hangingPunct="0">
              <a:lnSpc>
                <a:spcPct val="110000"/>
              </a:lnSpc>
              <a:spcBef>
                <a:spcPct val="50000"/>
              </a:spcBef>
              <a:spcAft>
                <a:spcPct val="0"/>
              </a:spcAft>
              <a:defRPr sz="2800">
                <a:solidFill>
                  <a:srgbClr val="337FCC"/>
                </a:solidFill>
                <a:latin typeface="Verdana" pitchFamily="-110" charset="0"/>
                <a:ea typeface="ＭＳ Ｐゴシック" pitchFamily="-108" charset="-128"/>
                <a:cs typeface="ＭＳ Ｐゴシック" pitchFamily="-108" charset="-128"/>
              </a:defRPr>
            </a:lvl3pPr>
            <a:lvl4pPr algn="l" rtl="0" eaLnBrk="0" fontAlgn="base" hangingPunct="0">
              <a:lnSpc>
                <a:spcPct val="110000"/>
              </a:lnSpc>
              <a:spcBef>
                <a:spcPct val="50000"/>
              </a:spcBef>
              <a:spcAft>
                <a:spcPct val="0"/>
              </a:spcAft>
              <a:defRPr sz="2800">
                <a:solidFill>
                  <a:srgbClr val="337FCC"/>
                </a:solidFill>
                <a:latin typeface="Verdana" pitchFamily="-110" charset="0"/>
                <a:ea typeface="ＭＳ Ｐゴシック" pitchFamily="-108" charset="-128"/>
                <a:cs typeface="ＭＳ Ｐゴシック" pitchFamily="-108" charset="-128"/>
              </a:defRPr>
            </a:lvl4pPr>
            <a:lvl5pPr algn="l" rtl="0" eaLnBrk="0" fontAlgn="base" hangingPunct="0">
              <a:lnSpc>
                <a:spcPct val="110000"/>
              </a:lnSpc>
              <a:spcBef>
                <a:spcPct val="50000"/>
              </a:spcBef>
              <a:spcAft>
                <a:spcPct val="0"/>
              </a:spcAft>
              <a:defRPr sz="2800">
                <a:solidFill>
                  <a:srgbClr val="337FCC"/>
                </a:solidFill>
                <a:latin typeface="Verdana" pitchFamily="-110" charset="0"/>
                <a:ea typeface="ＭＳ Ｐゴシック" pitchFamily="-108" charset="-128"/>
                <a:cs typeface="ＭＳ Ｐゴシック" pitchFamily="-108" charset="-128"/>
              </a:defRPr>
            </a:lvl5pPr>
            <a:lvl6pPr marL="457200" algn="l" rtl="0" fontAlgn="base">
              <a:lnSpc>
                <a:spcPct val="110000"/>
              </a:lnSpc>
              <a:spcBef>
                <a:spcPct val="50000"/>
              </a:spcBef>
              <a:spcAft>
                <a:spcPct val="0"/>
              </a:spcAft>
              <a:defRPr sz="2800">
                <a:solidFill>
                  <a:srgbClr val="337FCC"/>
                </a:solidFill>
                <a:latin typeface="Verdana" pitchFamily="-110" charset="0"/>
              </a:defRPr>
            </a:lvl6pPr>
            <a:lvl7pPr marL="914400" algn="l" rtl="0" fontAlgn="base">
              <a:lnSpc>
                <a:spcPct val="110000"/>
              </a:lnSpc>
              <a:spcBef>
                <a:spcPct val="50000"/>
              </a:spcBef>
              <a:spcAft>
                <a:spcPct val="0"/>
              </a:spcAft>
              <a:defRPr sz="2800">
                <a:solidFill>
                  <a:srgbClr val="337FCC"/>
                </a:solidFill>
                <a:latin typeface="Verdana" pitchFamily="-110" charset="0"/>
              </a:defRPr>
            </a:lvl7pPr>
            <a:lvl8pPr marL="1371600" algn="l" rtl="0" fontAlgn="base">
              <a:lnSpc>
                <a:spcPct val="110000"/>
              </a:lnSpc>
              <a:spcBef>
                <a:spcPct val="50000"/>
              </a:spcBef>
              <a:spcAft>
                <a:spcPct val="0"/>
              </a:spcAft>
              <a:defRPr sz="2800">
                <a:solidFill>
                  <a:srgbClr val="337FCC"/>
                </a:solidFill>
                <a:latin typeface="Verdana" pitchFamily="-110" charset="0"/>
              </a:defRPr>
            </a:lvl8pPr>
            <a:lvl9pPr marL="1828800" algn="l" rtl="0" fontAlgn="base">
              <a:lnSpc>
                <a:spcPct val="110000"/>
              </a:lnSpc>
              <a:spcBef>
                <a:spcPct val="50000"/>
              </a:spcBef>
              <a:spcAft>
                <a:spcPct val="0"/>
              </a:spcAft>
              <a:defRPr sz="2800">
                <a:solidFill>
                  <a:srgbClr val="337FCC"/>
                </a:solidFill>
                <a:latin typeface="Verdana" pitchFamily="-110" charset="0"/>
              </a:defRPr>
            </a:lvl9pPr>
          </a:lstStyle>
          <a:p>
            <a:pPr>
              <a:defRPr/>
            </a:pPr>
            <a:r>
              <a:rPr lang="en-US" altLang="en-US" sz="2000" b="1" kern="0" dirty="0">
                <a:latin typeface="Helvetica" pitchFamily="2" charset="0"/>
                <a:ea typeface="ＭＳ Ｐゴシック" panose="020B0600070205080204" pitchFamily="34" charset="-128"/>
              </a:rPr>
              <a:t>EVOLUTIONARY THEORIES OF GRATITUDE </a:t>
            </a:r>
          </a:p>
        </p:txBody>
      </p:sp>
    </p:spTree>
    <p:extLst>
      <p:ext uri="{BB962C8B-B14F-4D97-AF65-F5344CB8AC3E}">
        <p14:creationId xmlns:p14="http://schemas.microsoft.com/office/powerpoint/2010/main" val="24264805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6" name="Content Placeholder 2">
            <a:extLst>
              <a:ext uri="{FF2B5EF4-FFF2-40B4-BE49-F238E27FC236}">
                <a16:creationId xmlns:a16="http://schemas.microsoft.com/office/drawing/2014/main" id="{7096E10C-00D4-7241-9B02-153086001D3C}"/>
              </a:ext>
            </a:extLst>
          </p:cNvPr>
          <p:cNvSpPr txBox="1">
            <a:spLocks noChangeArrowheads="1"/>
          </p:cNvSpPr>
          <p:nvPr/>
        </p:nvSpPr>
        <p:spPr bwMode="auto">
          <a:xfrm>
            <a:off x="400119" y="1065696"/>
            <a:ext cx="3684863" cy="44107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285750" indent="-285750">
              <a:lnSpc>
                <a:spcPct val="110000"/>
              </a:lnSpc>
              <a:spcBef>
                <a:spcPct val="40000"/>
              </a:spcBef>
              <a:buChar char="•"/>
              <a:defRPr sz="2200">
                <a:solidFill>
                  <a:srgbClr val="333366"/>
                </a:solidFill>
                <a:latin typeface="Verdana" panose="020B0604030504040204" pitchFamily="34" charset="0"/>
                <a:ea typeface="ＭＳ Ｐゴシック" panose="020B0600070205080204" pitchFamily="34" charset="-128"/>
              </a:defRPr>
            </a:lvl1pPr>
            <a:lvl2pPr marL="742950" indent="-285750">
              <a:spcBef>
                <a:spcPct val="20000"/>
              </a:spcBef>
              <a:buChar char="–"/>
              <a:defRPr sz="2000">
                <a:solidFill>
                  <a:srgbClr val="333366"/>
                </a:solidFill>
                <a:latin typeface="Verdana" panose="020B0604030504040204" pitchFamily="34" charset="0"/>
                <a:ea typeface="ＭＳ Ｐゴシック" panose="020B0600070205080204" pitchFamily="34" charset="-128"/>
              </a:defRPr>
            </a:lvl2pPr>
            <a:lvl3pPr marL="1143000" indent="-228600">
              <a:spcBef>
                <a:spcPct val="20000"/>
              </a:spcBef>
              <a:buChar char="•"/>
              <a:defRPr>
                <a:solidFill>
                  <a:srgbClr val="333366"/>
                </a:solidFill>
                <a:latin typeface="Verdana" panose="020B0604030504040204" pitchFamily="34" charset="0"/>
                <a:ea typeface="ＭＳ Ｐゴシック" panose="020B0600070205080204" pitchFamily="34" charset="-128"/>
              </a:defRPr>
            </a:lvl3pPr>
            <a:lvl4pPr marL="1600200" indent="-228600">
              <a:spcBef>
                <a:spcPct val="20000"/>
              </a:spcBef>
              <a:buChar char="–"/>
              <a:defRPr sz="1600">
                <a:solidFill>
                  <a:srgbClr val="333366"/>
                </a:solidFill>
                <a:latin typeface="Verdana" panose="020B0604030504040204" pitchFamily="34" charset="0"/>
                <a:ea typeface="ＭＳ Ｐゴシック" panose="020B0600070205080204" pitchFamily="34" charset="-128"/>
              </a:defRPr>
            </a:lvl4pPr>
            <a:lvl5pPr marL="2057400" indent="-228600">
              <a:spcBef>
                <a:spcPct val="20000"/>
              </a:spcBef>
              <a:buChar char="»"/>
              <a:defRPr sz="1200">
                <a:solidFill>
                  <a:srgbClr val="333366"/>
                </a:solidFill>
                <a:latin typeface="Verdana" panose="020B060403050404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1200">
                <a:solidFill>
                  <a:srgbClr val="333366"/>
                </a:solidFill>
                <a:latin typeface="Verdana" panose="020B060403050404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1200">
                <a:solidFill>
                  <a:srgbClr val="333366"/>
                </a:solidFill>
                <a:latin typeface="Verdana" panose="020B060403050404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1200">
                <a:solidFill>
                  <a:srgbClr val="333366"/>
                </a:solidFill>
                <a:latin typeface="Verdana" panose="020B060403050404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1200">
                <a:solidFill>
                  <a:srgbClr val="333366"/>
                </a:solidFill>
                <a:latin typeface="Verdana" panose="020B0604030504040204" pitchFamily="34" charset="0"/>
                <a:ea typeface="ＭＳ Ｐゴシック" panose="020B0600070205080204" pitchFamily="34" charset="-128"/>
              </a:defRPr>
            </a:lvl9pPr>
          </a:lstStyle>
          <a:p>
            <a:pPr marL="0" indent="0">
              <a:spcBef>
                <a:spcPct val="0"/>
              </a:spcBef>
              <a:buNone/>
            </a:pPr>
            <a:r>
              <a:rPr lang="en-GB" sz="2000" dirty="0">
                <a:latin typeface="Helvetica" pitchFamily="2" charset="0"/>
              </a:rPr>
              <a:t>Gratitude leads to better</a:t>
            </a:r>
          </a:p>
          <a:p>
            <a:pPr marL="0" indent="0">
              <a:spcBef>
                <a:spcPct val="0"/>
              </a:spcBef>
              <a:buNone/>
            </a:pPr>
            <a:endParaRPr lang="en-GB" sz="2000" dirty="0">
              <a:latin typeface="Helvetica" pitchFamily="2" charset="0"/>
            </a:endParaRPr>
          </a:p>
          <a:p>
            <a:pPr>
              <a:spcBef>
                <a:spcPct val="0"/>
              </a:spcBef>
              <a:buFont typeface="Arial" panose="020B0604020202020204" pitchFamily="34" charset="0"/>
              <a:buChar char="•"/>
            </a:pPr>
            <a:r>
              <a:rPr lang="en-GB" sz="2000" dirty="0">
                <a:latin typeface="Helvetica" pitchFamily="2" charset="0"/>
              </a:rPr>
              <a:t>Wellbeing</a:t>
            </a:r>
          </a:p>
          <a:p>
            <a:pPr>
              <a:spcBef>
                <a:spcPct val="0"/>
              </a:spcBef>
              <a:buFont typeface="Arial" panose="020B0604020202020204" pitchFamily="34" charset="0"/>
              <a:buChar char="•"/>
            </a:pPr>
            <a:endParaRPr lang="en-GB" sz="2000" dirty="0">
              <a:latin typeface="Helvetica" pitchFamily="2" charset="0"/>
            </a:endParaRPr>
          </a:p>
          <a:p>
            <a:pPr>
              <a:spcBef>
                <a:spcPct val="0"/>
              </a:spcBef>
              <a:buFont typeface="Arial" panose="020B0604020202020204" pitchFamily="34" charset="0"/>
              <a:buChar char="•"/>
            </a:pPr>
            <a:r>
              <a:rPr lang="en-GB" sz="2000" dirty="0">
                <a:latin typeface="Helvetica" pitchFamily="2" charset="0"/>
              </a:rPr>
              <a:t>Prosocial behaviour</a:t>
            </a:r>
          </a:p>
          <a:p>
            <a:pPr>
              <a:spcBef>
                <a:spcPct val="0"/>
              </a:spcBef>
              <a:buFont typeface="Arial" panose="020B0604020202020204" pitchFamily="34" charset="0"/>
              <a:buChar char="•"/>
            </a:pPr>
            <a:endParaRPr lang="en-GB" sz="2000" dirty="0">
              <a:latin typeface="Helvetica" pitchFamily="2" charset="0"/>
            </a:endParaRPr>
          </a:p>
          <a:p>
            <a:pPr>
              <a:spcBef>
                <a:spcPct val="0"/>
              </a:spcBef>
              <a:buFont typeface="Arial" panose="020B0604020202020204" pitchFamily="34" charset="0"/>
              <a:buChar char="•"/>
            </a:pPr>
            <a:r>
              <a:rPr lang="en-GB" sz="2000" dirty="0">
                <a:latin typeface="Helvetica" pitchFamily="2" charset="0"/>
              </a:rPr>
              <a:t>Quality couple relationships</a:t>
            </a:r>
          </a:p>
          <a:p>
            <a:pPr marL="0" indent="0">
              <a:spcBef>
                <a:spcPct val="0"/>
              </a:spcBef>
              <a:buNone/>
            </a:pPr>
            <a:endParaRPr lang="en-GB" sz="2000" dirty="0">
              <a:latin typeface="Helvetica" pitchFamily="2" charset="0"/>
            </a:endParaRPr>
          </a:p>
          <a:p>
            <a:pPr>
              <a:spcBef>
                <a:spcPct val="0"/>
              </a:spcBef>
              <a:buFont typeface="Arial" panose="020B0604020202020204" pitchFamily="34" charset="0"/>
              <a:buChar char="•"/>
            </a:pPr>
            <a:r>
              <a:rPr lang="en-GB" sz="2000" dirty="0">
                <a:latin typeface="Helvetica" pitchFamily="2" charset="0"/>
              </a:rPr>
              <a:t>Functioning in organizational contexts</a:t>
            </a:r>
          </a:p>
          <a:p>
            <a:pPr>
              <a:spcBef>
                <a:spcPct val="0"/>
              </a:spcBef>
              <a:buFont typeface="Arial" panose="020B0604020202020204" pitchFamily="34" charset="0"/>
              <a:buChar char="•"/>
            </a:pPr>
            <a:endParaRPr lang="en-GB" sz="2000" dirty="0">
              <a:latin typeface="Helvetica" pitchFamily="2" charset="0"/>
            </a:endParaRPr>
          </a:p>
          <a:p>
            <a:pPr>
              <a:spcBef>
                <a:spcPct val="0"/>
              </a:spcBef>
              <a:buFont typeface="Arial" panose="020B0604020202020204" pitchFamily="34" charset="0"/>
              <a:buChar char="•"/>
            </a:pPr>
            <a:r>
              <a:rPr lang="en-GB" sz="2000" dirty="0">
                <a:latin typeface="Helvetica" pitchFamily="2" charset="0"/>
              </a:rPr>
              <a:t>Mental and physical health</a:t>
            </a:r>
            <a:endParaRPr lang="en-IE" sz="2000" dirty="0">
              <a:latin typeface="Helvetica" pitchFamily="2" charset="0"/>
            </a:endParaRPr>
          </a:p>
          <a:p>
            <a:pPr>
              <a:spcBef>
                <a:spcPct val="0"/>
              </a:spcBef>
            </a:pPr>
            <a:endParaRPr lang="en-IE" altLang="en-US" sz="1600" dirty="0">
              <a:latin typeface="Helvetica" pitchFamily="2" charset="0"/>
            </a:endParaRPr>
          </a:p>
          <a:p>
            <a:pPr>
              <a:spcBef>
                <a:spcPct val="0"/>
              </a:spcBef>
            </a:pPr>
            <a:endParaRPr lang="en-GB" altLang="en-US" sz="1600" dirty="0">
              <a:latin typeface="Helvetica" pitchFamily="2" charset="0"/>
            </a:endParaRPr>
          </a:p>
          <a:p>
            <a:pPr lvl="1">
              <a:spcBef>
                <a:spcPct val="0"/>
              </a:spcBef>
              <a:buFont typeface="Arial" panose="020B0604020202020204" pitchFamily="34" charset="0"/>
              <a:buChar char="•"/>
            </a:pPr>
            <a:endParaRPr lang="en-GB" altLang="en-US" sz="1600" dirty="0">
              <a:latin typeface="Helvetica" pitchFamily="2" charset="0"/>
            </a:endParaRPr>
          </a:p>
          <a:p>
            <a:pPr lvl="1">
              <a:spcBef>
                <a:spcPct val="0"/>
              </a:spcBef>
              <a:buFont typeface="Arial" panose="020B0604020202020204" pitchFamily="34" charset="0"/>
              <a:buChar char="•"/>
            </a:pPr>
            <a:endParaRPr lang="en-GB" altLang="en-US" sz="1600" dirty="0">
              <a:latin typeface="Helvetica" pitchFamily="2" charset="0"/>
            </a:endParaRPr>
          </a:p>
          <a:p>
            <a:pPr lvl="1">
              <a:spcBef>
                <a:spcPct val="0"/>
              </a:spcBef>
              <a:buFont typeface="Arial" panose="020B0604020202020204" pitchFamily="34" charset="0"/>
              <a:buChar char="•"/>
            </a:pPr>
            <a:endParaRPr lang="en-IE" altLang="en-US" sz="1600" b="1" dirty="0"/>
          </a:p>
        </p:txBody>
      </p:sp>
      <p:sp>
        <p:nvSpPr>
          <p:cNvPr id="7" name="Title 1">
            <a:extLst>
              <a:ext uri="{FF2B5EF4-FFF2-40B4-BE49-F238E27FC236}">
                <a16:creationId xmlns:a16="http://schemas.microsoft.com/office/drawing/2014/main" id="{42228694-ED43-294D-BF96-0C217AF09D87}"/>
              </a:ext>
            </a:extLst>
          </p:cNvPr>
          <p:cNvSpPr txBox="1">
            <a:spLocks noChangeArrowheads="1"/>
          </p:cNvSpPr>
          <p:nvPr/>
        </p:nvSpPr>
        <p:spPr>
          <a:xfrm>
            <a:off x="2712556" y="248478"/>
            <a:ext cx="3539158" cy="397565"/>
          </a:xfrm>
          <a:prstGeom prst="rect">
            <a:avLst/>
          </a:prstGeom>
        </p:spPr>
        <p:txBody>
          <a:bodyPr/>
          <a:lstStyle>
            <a:lvl1pPr algn="l" rtl="0" eaLnBrk="0" fontAlgn="base" hangingPunct="0">
              <a:lnSpc>
                <a:spcPct val="110000"/>
              </a:lnSpc>
              <a:spcBef>
                <a:spcPct val="50000"/>
              </a:spcBef>
              <a:spcAft>
                <a:spcPct val="0"/>
              </a:spcAft>
              <a:defRPr sz="2800">
                <a:solidFill>
                  <a:srgbClr val="337FCC"/>
                </a:solidFill>
                <a:latin typeface="+mj-lt"/>
                <a:ea typeface="ＭＳ Ｐゴシック" pitchFamily="-108" charset="-128"/>
                <a:cs typeface="ＭＳ Ｐゴシック" pitchFamily="-108" charset="-128"/>
              </a:defRPr>
            </a:lvl1pPr>
            <a:lvl2pPr algn="l" rtl="0" eaLnBrk="0" fontAlgn="base" hangingPunct="0">
              <a:lnSpc>
                <a:spcPct val="110000"/>
              </a:lnSpc>
              <a:spcBef>
                <a:spcPct val="50000"/>
              </a:spcBef>
              <a:spcAft>
                <a:spcPct val="0"/>
              </a:spcAft>
              <a:defRPr sz="2800">
                <a:solidFill>
                  <a:srgbClr val="337FCC"/>
                </a:solidFill>
                <a:latin typeface="Verdana" pitchFamily="-110" charset="0"/>
                <a:ea typeface="ＭＳ Ｐゴシック" pitchFamily="-108" charset="-128"/>
                <a:cs typeface="ＭＳ Ｐゴシック" pitchFamily="-108" charset="-128"/>
              </a:defRPr>
            </a:lvl2pPr>
            <a:lvl3pPr algn="l" rtl="0" eaLnBrk="0" fontAlgn="base" hangingPunct="0">
              <a:lnSpc>
                <a:spcPct val="110000"/>
              </a:lnSpc>
              <a:spcBef>
                <a:spcPct val="50000"/>
              </a:spcBef>
              <a:spcAft>
                <a:spcPct val="0"/>
              </a:spcAft>
              <a:defRPr sz="2800">
                <a:solidFill>
                  <a:srgbClr val="337FCC"/>
                </a:solidFill>
                <a:latin typeface="Verdana" pitchFamily="-110" charset="0"/>
                <a:ea typeface="ＭＳ Ｐゴシック" pitchFamily="-108" charset="-128"/>
                <a:cs typeface="ＭＳ Ｐゴシック" pitchFamily="-108" charset="-128"/>
              </a:defRPr>
            </a:lvl3pPr>
            <a:lvl4pPr algn="l" rtl="0" eaLnBrk="0" fontAlgn="base" hangingPunct="0">
              <a:lnSpc>
                <a:spcPct val="110000"/>
              </a:lnSpc>
              <a:spcBef>
                <a:spcPct val="50000"/>
              </a:spcBef>
              <a:spcAft>
                <a:spcPct val="0"/>
              </a:spcAft>
              <a:defRPr sz="2800">
                <a:solidFill>
                  <a:srgbClr val="337FCC"/>
                </a:solidFill>
                <a:latin typeface="Verdana" pitchFamily="-110" charset="0"/>
                <a:ea typeface="ＭＳ Ｐゴシック" pitchFamily="-108" charset="-128"/>
                <a:cs typeface="ＭＳ Ｐゴシック" pitchFamily="-108" charset="-128"/>
              </a:defRPr>
            </a:lvl4pPr>
            <a:lvl5pPr algn="l" rtl="0" eaLnBrk="0" fontAlgn="base" hangingPunct="0">
              <a:lnSpc>
                <a:spcPct val="110000"/>
              </a:lnSpc>
              <a:spcBef>
                <a:spcPct val="50000"/>
              </a:spcBef>
              <a:spcAft>
                <a:spcPct val="0"/>
              </a:spcAft>
              <a:defRPr sz="2800">
                <a:solidFill>
                  <a:srgbClr val="337FCC"/>
                </a:solidFill>
                <a:latin typeface="Verdana" pitchFamily="-110" charset="0"/>
                <a:ea typeface="ＭＳ Ｐゴシック" pitchFamily="-108" charset="-128"/>
                <a:cs typeface="ＭＳ Ｐゴシック" pitchFamily="-108" charset="-128"/>
              </a:defRPr>
            </a:lvl5pPr>
            <a:lvl6pPr marL="457200" algn="l" rtl="0" fontAlgn="base">
              <a:lnSpc>
                <a:spcPct val="110000"/>
              </a:lnSpc>
              <a:spcBef>
                <a:spcPct val="50000"/>
              </a:spcBef>
              <a:spcAft>
                <a:spcPct val="0"/>
              </a:spcAft>
              <a:defRPr sz="2800">
                <a:solidFill>
                  <a:srgbClr val="337FCC"/>
                </a:solidFill>
                <a:latin typeface="Verdana" pitchFamily="-110" charset="0"/>
              </a:defRPr>
            </a:lvl6pPr>
            <a:lvl7pPr marL="914400" algn="l" rtl="0" fontAlgn="base">
              <a:lnSpc>
                <a:spcPct val="110000"/>
              </a:lnSpc>
              <a:spcBef>
                <a:spcPct val="50000"/>
              </a:spcBef>
              <a:spcAft>
                <a:spcPct val="0"/>
              </a:spcAft>
              <a:defRPr sz="2800">
                <a:solidFill>
                  <a:srgbClr val="337FCC"/>
                </a:solidFill>
                <a:latin typeface="Verdana" pitchFamily="-110" charset="0"/>
              </a:defRPr>
            </a:lvl7pPr>
            <a:lvl8pPr marL="1371600" algn="l" rtl="0" fontAlgn="base">
              <a:lnSpc>
                <a:spcPct val="110000"/>
              </a:lnSpc>
              <a:spcBef>
                <a:spcPct val="50000"/>
              </a:spcBef>
              <a:spcAft>
                <a:spcPct val="0"/>
              </a:spcAft>
              <a:defRPr sz="2800">
                <a:solidFill>
                  <a:srgbClr val="337FCC"/>
                </a:solidFill>
                <a:latin typeface="Verdana" pitchFamily="-110" charset="0"/>
              </a:defRPr>
            </a:lvl8pPr>
            <a:lvl9pPr marL="1828800" algn="l" rtl="0" fontAlgn="base">
              <a:lnSpc>
                <a:spcPct val="110000"/>
              </a:lnSpc>
              <a:spcBef>
                <a:spcPct val="50000"/>
              </a:spcBef>
              <a:spcAft>
                <a:spcPct val="0"/>
              </a:spcAft>
              <a:defRPr sz="2800">
                <a:solidFill>
                  <a:srgbClr val="337FCC"/>
                </a:solidFill>
                <a:latin typeface="Verdana" pitchFamily="-110" charset="0"/>
              </a:defRPr>
            </a:lvl9pPr>
          </a:lstStyle>
          <a:p>
            <a:pPr>
              <a:defRPr/>
            </a:pPr>
            <a:r>
              <a:rPr lang="en-US" altLang="en-US" sz="2000" b="1" kern="0" dirty="0">
                <a:latin typeface="Helvetica" pitchFamily="2" charset="0"/>
                <a:ea typeface="ＭＳ Ｐゴシック" panose="020B0600070205080204" pitchFamily="34" charset="-128"/>
              </a:rPr>
              <a:t>BENEFITS OF GRATITUDE </a:t>
            </a:r>
          </a:p>
        </p:txBody>
      </p:sp>
      <p:pic>
        <p:nvPicPr>
          <p:cNvPr id="2" name="Picture 1">
            <a:extLst>
              <a:ext uri="{FF2B5EF4-FFF2-40B4-BE49-F238E27FC236}">
                <a16:creationId xmlns:a16="http://schemas.microsoft.com/office/drawing/2014/main" id="{F580BF3D-326C-744C-BC3D-4244BAC059CB}"/>
              </a:ext>
            </a:extLst>
          </p:cNvPr>
          <p:cNvPicPr>
            <a:picLocks noChangeAspect="1"/>
          </p:cNvPicPr>
          <p:nvPr/>
        </p:nvPicPr>
        <p:blipFill>
          <a:blip r:embed="rId2"/>
          <a:stretch>
            <a:fillRect/>
          </a:stretch>
        </p:blipFill>
        <p:spPr>
          <a:xfrm>
            <a:off x="4661453" y="2074861"/>
            <a:ext cx="3601795" cy="2392433"/>
          </a:xfrm>
          <a:prstGeom prst="rect">
            <a:avLst/>
          </a:prstGeom>
        </p:spPr>
      </p:pic>
    </p:spTree>
    <p:extLst>
      <p:ext uri="{BB962C8B-B14F-4D97-AF65-F5344CB8AC3E}">
        <p14:creationId xmlns:p14="http://schemas.microsoft.com/office/powerpoint/2010/main" val="50689664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E937E9AC-38C7-DD48-AF6C-0FABF539ABA2}"/>
              </a:ext>
            </a:extLst>
          </p:cNvPr>
          <p:cNvSpPr>
            <a:spLocks noGrp="1"/>
          </p:cNvSpPr>
          <p:nvPr>
            <p:ph idx="1"/>
          </p:nvPr>
        </p:nvSpPr>
        <p:spPr>
          <a:xfrm>
            <a:off x="360073" y="703613"/>
            <a:ext cx="8384534" cy="5762501"/>
          </a:xfrm>
        </p:spPr>
        <p:txBody>
          <a:bodyPr>
            <a:normAutofit/>
          </a:bodyPr>
          <a:lstStyle/>
          <a:p>
            <a:pPr lvl="0"/>
            <a:r>
              <a:rPr lang="en-GB" sz="2000" dirty="0">
                <a:solidFill>
                  <a:srgbClr val="002060"/>
                </a:solidFill>
                <a:latin typeface="Helvetica" pitchFamily="2" charset="0"/>
              </a:rPr>
              <a:t>Understand how gratitude and appreciation, and hope and optimism are conceptualized within positive psychology</a:t>
            </a:r>
          </a:p>
          <a:p>
            <a:pPr lvl="0"/>
            <a:endParaRPr lang="en-IE" sz="2000" dirty="0">
              <a:solidFill>
                <a:srgbClr val="002060"/>
              </a:solidFill>
              <a:latin typeface="Helvetica" pitchFamily="2" charset="0"/>
            </a:endParaRPr>
          </a:p>
          <a:p>
            <a:pPr lvl="0"/>
            <a:r>
              <a:rPr lang="en-GB" sz="2000" dirty="0">
                <a:solidFill>
                  <a:srgbClr val="002060"/>
                </a:solidFill>
                <a:latin typeface="Helvetica" pitchFamily="2" charset="0"/>
              </a:rPr>
              <a:t>Understand the main theories of gratitude, hope and optimism</a:t>
            </a:r>
          </a:p>
          <a:p>
            <a:pPr lvl="0"/>
            <a:endParaRPr lang="en-IE" sz="2000" dirty="0">
              <a:solidFill>
                <a:srgbClr val="002060"/>
              </a:solidFill>
              <a:latin typeface="Helvetica" pitchFamily="2" charset="0"/>
            </a:endParaRPr>
          </a:p>
          <a:p>
            <a:pPr lvl="0"/>
            <a:r>
              <a:rPr lang="en-GB" sz="2000" dirty="0">
                <a:solidFill>
                  <a:srgbClr val="002060"/>
                </a:solidFill>
                <a:latin typeface="Helvetica" pitchFamily="2" charset="0"/>
              </a:rPr>
              <a:t>Know how to assess gratitude, hope and optimism </a:t>
            </a:r>
          </a:p>
          <a:p>
            <a:pPr lvl="0"/>
            <a:endParaRPr lang="en-IE" sz="2000" dirty="0">
              <a:solidFill>
                <a:srgbClr val="002060"/>
              </a:solidFill>
              <a:latin typeface="Helvetica" pitchFamily="2" charset="0"/>
            </a:endParaRPr>
          </a:p>
          <a:p>
            <a:pPr lvl="0"/>
            <a:r>
              <a:rPr lang="en-GB" sz="2000" dirty="0">
                <a:solidFill>
                  <a:srgbClr val="002060"/>
                </a:solidFill>
                <a:latin typeface="Helvetica" pitchFamily="2" charset="0"/>
              </a:rPr>
              <a:t>Distinguish between dispositional optimism and optimistic explanatory style </a:t>
            </a:r>
          </a:p>
          <a:p>
            <a:pPr lvl="0"/>
            <a:endParaRPr lang="en-IE" sz="2000" dirty="0">
              <a:solidFill>
                <a:srgbClr val="002060"/>
              </a:solidFill>
              <a:latin typeface="Helvetica" pitchFamily="2" charset="0"/>
            </a:endParaRPr>
          </a:p>
          <a:p>
            <a:pPr lvl="0"/>
            <a:r>
              <a:rPr lang="en-GB" sz="2000" dirty="0">
                <a:solidFill>
                  <a:srgbClr val="002060"/>
                </a:solidFill>
                <a:latin typeface="Helvetica" pitchFamily="2" charset="0"/>
              </a:rPr>
              <a:t>Identify the main research findings linking gratitude, hope and optimism to wellbeing and health</a:t>
            </a:r>
          </a:p>
          <a:p>
            <a:pPr lvl="0"/>
            <a:endParaRPr lang="en-IE" sz="2000" dirty="0">
              <a:solidFill>
                <a:srgbClr val="002060"/>
              </a:solidFill>
              <a:latin typeface="Helvetica" pitchFamily="2" charset="0"/>
            </a:endParaRPr>
          </a:p>
          <a:p>
            <a:pPr lvl="0"/>
            <a:r>
              <a:rPr lang="en-GB" sz="2000" dirty="0">
                <a:solidFill>
                  <a:srgbClr val="002060"/>
                </a:solidFill>
                <a:latin typeface="Helvetica" pitchFamily="2" charset="0"/>
              </a:rPr>
              <a:t>Be able to engage in exercises designed to enhance gratitude, hope and optimism</a:t>
            </a:r>
            <a:endParaRPr lang="en-IE" sz="2000" dirty="0">
              <a:solidFill>
                <a:srgbClr val="002060"/>
              </a:solidFill>
              <a:latin typeface="Helvetica" pitchFamily="2" charset="0"/>
            </a:endParaRPr>
          </a:p>
          <a:p>
            <a:pPr lvl="0">
              <a:spcBef>
                <a:spcPts val="828"/>
              </a:spcBef>
            </a:pPr>
            <a:endParaRPr lang="en-IE" sz="2400" dirty="0">
              <a:solidFill>
                <a:srgbClr val="002060"/>
              </a:solidFill>
              <a:latin typeface="Helvetica" pitchFamily="2" charset="0"/>
            </a:endParaRPr>
          </a:p>
          <a:p>
            <a:pPr lvl="0">
              <a:spcBef>
                <a:spcPts val="828"/>
              </a:spcBef>
            </a:pPr>
            <a:endParaRPr lang="en-IE" sz="2200" dirty="0">
              <a:solidFill>
                <a:srgbClr val="002060"/>
              </a:solidFill>
            </a:endParaRPr>
          </a:p>
          <a:p>
            <a:pPr lvl="0">
              <a:spcBef>
                <a:spcPts val="828"/>
              </a:spcBef>
            </a:pPr>
            <a:endParaRPr lang="en-GB" sz="2900" dirty="0">
              <a:solidFill>
                <a:srgbClr val="002060"/>
              </a:solidFill>
            </a:endParaRPr>
          </a:p>
          <a:p>
            <a:pPr marL="0" indent="0">
              <a:buNone/>
            </a:pPr>
            <a:endParaRPr lang="en-US" dirty="0"/>
          </a:p>
        </p:txBody>
      </p:sp>
      <p:sp>
        <p:nvSpPr>
          <p:cNvPr id="5" name="TextBox 4">
            <a:extLst>
              <a:ext uri="{FF2B5EF4-FFF2-40B4-BE49-F238E27FC236}">
                <a16:creationId xmlns:a16="http://schemas.microsoft.com/office/drawing/2014/main" id="{EBE085B0-6671-BA46-8755-AE87DA0D5097}"/>
              </a:ext>
            </a:extLst>
          </p:cNvPr>
          <p:cNvSpPr txBox="1"/>
          <p:nvPr/>
        </p:nvSpPr>
        <p:spPr>
          <a:xfrm>
            <a:off x="2856179" y="190831"/>
            <a:ext cx="3684321" cy="400110"/>
          </a:xfrm>
          <a:prstGeom prst="rect">
            <a:avLst/>
          </a:prstGeom>
          <a:noFill/>
        </p:spPr>
        <p:txBody>
          <a:bodyPr wrap="square" rtlCol="0">
            <a:spAutoFit/>
          </a:bodyPr>
          <a:lstStyle/>
          <a:p>
            <a:r>
              <a:rPr lang="en-GB" sz="2000" b="1" dirty="0">
                <a:solidFill>
                  <a:srgbClr val="0070C0"/>
                </a:solidFill>
                <a:latin typeface="Helvetica" pitchFamily="2" charset="0"/>
              </a:rPr>
              <a:t>LEARNING OBJECTIVES</a:t>
            </a:r>
            <a:endParaRPr lang="en-IE" sz="2000" dirty="0">
              <a:solidFill>
                <a:srgbClr val="0070C0"/>
              </a:solidFill>
              <a:latin typeface="Helvetica" pitchFamily="2" charset="0"/>
            </a:endParaRPr>
          </a:p>
        </p:txBody>
      </p:sp>
    </p:spTree>
    <p:extLst>
      <p:ext uri="{BB962C8B-B14F-4D97-AF65-F5344CB8AC3E}">
        <p14:creationId xmlns:p14="http://schemas.microsoft.com/office/powerpoint/2010/main" val="134716434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6" name="Content Placeholder 2">
            <a:extLst>
              <a:ext uri="{FF2B5EF4-FFF2-40B4-BE49-F238E27FC236}">
                <a16:creationId xmlns:a16="http://schemas.microsoft.com/office/drawing/2014/main" id="{7096E10C-00D4-7241-9B02-153086001D3C}"/>
              </a:ext>
            </a:extLst>
          </p:cNvPr>
          <p:cNvSpPr txBox="1">
            <a:spLocks noChangeArrowheads="1"/>
          </p:cNvSpPr>
          <p:nvPr/>
        </p:nvSpPr>
        <p:spPr bwMode="auto">
          <a:xfrm>
            <a:off x="390180" y="1244600"/>
            <a:ext cx="5056464" cy="48977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285750" indent="-285750">
              <a:lnSpc>
                <a:spcPct val="110000"/>
              </a:lnSpc>
              <a:spcBef>
                <a:spcPct val="40000"/>
              </a:spcBef>
              <a:buChar char="•"/>
              <a:defRPr sz="2200">
                <a:solidFill>
                  <a:srgbClr val="333366"/>
                </a:solidFill>
                <a:latin typeface="Verdana" panose="020B0604030504040204" pitchFamily="34" charset="0"/>
                <a:ea typeface="ＭＳ Ｐゴシック" panose="020B0600070205080204" pitchFamily="34" charset="-128"/>
              </a:defRPr>
            </a:lvl1pPr>
            <a:lvl2pPr marL="742950" indent="-285750">
              <a:spcBef>
                <a:spcPct val="20000"/>
              </a:spcBef>
              <a:buChar char="–"/>
              <a:defRPr sz="2000">
                <a:solidFill>
                  <a:srgbClr val="333366"/>
                </a:solidFill>
                <a:latin typeface="Verdana" panose="020B0604030504040204" pitchFamily="34" charset="0"/>
                <a:ea typeface="ＭＳ Ｐゴシック" panose="020B0600070205080204" pitchFamily="34" charset="-128"/>
              </a:defRPr>
            </a:lvl2pPr>
            <a:lvl3pPr marL="1143000" indent="-228600">
              <a:spcBef>
                <a:spcPct val="20000"/>
              </a:spcBef>
              <a:buChar char="•"/>
              <a:defRPr>
                <a:solidFill>
                  <a:srgbClr val="333366"/>
                </a:solidFill>
                <a:latin typeface="Verdana" panose="020B0604030504040204" pitchFamily="34" charset="0"/>
                <a:ea typeface="ＭＳ Ｐゴシック" panose="020B0600070205080204" pitchFamily="34" charset="-128"/>
              </a:defRPr>
            </a:lvl3pPr>
            <a:lvl4pPr marL="1600200" indent="-228600">
              <a:spcBef>
                <a:spcPct val="20000"/>
              </a:spcBef>
              <a:buChar char="–"/>
              <a:defRPr sz="1600">
                <a:solidFill>
                  <a:srgbClr val="333366"/>
                </a:solidFill>
                <a:latin typeface="Verdana" panose="020B0604030504040204" pitchFamily="34" charset="0"/>
                <a:ea typeface="ＭＳ Ｐゴシック" panose="020B0600070205080204" pitchFamily="34" charset="-128"/>
              </a:defRPr>
            </a:lvl4pPr>
            <a:lvl5pPr marL="2057400" indent="-228600">
              <a:spcBef>
                <a:spcPct val="20000"/>
              </a:spcBef>
              <a:buChar char="»"/>
              <a:defRPr sz="1200">
                <a:solidFill>
                  <a:srgbClr val="333366"/>
                </a:solidFill>
                <a:latin typeface="Verdana" panose="020B060403050404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1200">
                <a:solidFill>
                  <a:srgbClr val="333366"/>
                </a:solidFill>
                <a:latin typeface="Verdana" panose="020B060403050404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1200">
                <a:solidFill>
                  <a:srgbClr val="333366"/>
                </a:solidFill>
                <a:latin typeface="Verdana" panose="020B060403050404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1200">
                <a:solidFill>
                  <a:srgbClr val="333366"/>
                </a:solidFill>
                <a:latin typeface="Verdana" panose="020B060403050404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1200">
                <a:solidFill>
                  <a:srgbClr val="333366"/>
                </a:solidFill>
                <a:latin typeface="Verdana" panose="020B0604030504040204" pitchFamily="34" charset="0"/>
                <a:ea typeface="ＭＳ Ｐゴシック" panose="020B0600070205080204" pitchFamily="34" charset="-128"/>
              </a:defRPr>
            </a:lvl9pPr>
          </a:lstStyle>
          <a:p>
            <a:pPr marL="0" indent="0">
              <a:spcBef>
                <a:spcPct val="0"/>
              </a:spcBef>
              <a:buNone/>
            </a:pPr>
            <a:r>
              <a:rPr lang="en-GB" sz="1800" dirty="0">
                <a:latin typeface="Helvetica" pitchFamily="2" charset="0"/>
              </a:rPr>
              <a:t>Gratitude leads to greater wellbeing because it </a:t>
            </a:r>
          </a:p>
          <a:p>
            <a:pPr marL="0" indent="0">
              <a:spcBef>
                <a:spcPct val="0"/>
              </a:spcBef>
              <a:buNone/>
            </a:pPr>
            <a:r>
              <a:rPr lang="en-GB" sz="1800" dirty="0">
                <a:latin typeface="Helvetica" pitchFamily="2" charset="0"/>
              </a:rPr>
              <a:t>facilitates </a:t>
            </a:r>
          </a:p>
          <a:p>
            <a:pPr marL="0" indent="0">
              <a:spcBef>
                <a:spcPct val="0"/>
              </a:spcBef>
              <a:buNone/>
            </a:pPr>
            <a:endParaRPr lang="en-GB" sz="1800" dirty="0">
              <a:latin typeface="Helvetica" pitchFamily="2" charset="0"/>
            </a:endParaRPr>
          </a:p>
          <a:p>
            <a:pPr>
              <a:spcBef>
                <a:spcPct val="0"/>
              </a:spcBef>
            </a:pPr>
            <a:r>
              <a:rPr lang="en-GB" sz="1800" dirty="0">
                <a:latin typeface="Helvetica" pitchFamily="2" charset="0"/>
              </a:rPr>
              <a:t>Activation of a gratitude schema</a:t>
            </a:r>
          </a:p>
          <a:p>
            <a:pPr marL="0" indent="0">
              <a:spcBef>
                <a:spcPct val="0"/>
              </a:spcBef>
              <a:buNone/>
            </a:pPr>
            <a:endParaRPr lang="en-GB" sz="1800" dirty="0">
              <a:latin typeface="Helvetica" pitchFamily="2" charset="0"/>
            </a:endParaRPr>
          </a:p>
          <a:p>
            <a:pPr>
              <a:spcBef>
                <a:spcPct val="0"/>
              </a:spcBef>
            </a:pPr>
            <a:r>
              <a:rPr lang="en-GB" sz="1800" dirty="0">
                <a:latin typeface="Helvetica" pitchFamily="2" charset="0"/>
              </a:rPr>
              <a:t>More positive self-evaluations</a:t>
            </a:r>
          </a:p>
          <a:p>
            <a:pPr>
              <a:spcBef>
                <a:spcPct val="0"/>
              </a:spcBef>
            </a:pPr>
            <a:endParaRPr lang="en-GB" sz="1800" dirty="0">
              <a:latin typeface="Helvetica" pitchFamily="2" charset="0"/>
            </a:endParaRPr>
          </a:p>
          <a:p>
            <a:pPr>
              <a:spcBef>
                <a:spcPct val="0"/>
              </a:spcBef>
            </a:pPr>
            <a:r>
              <a:rPr lang="en-GB" sz="1800" dirty="0">
                <a:latin typeface="Helvetica" pitchFamily="2" charset="0"/>
              </a:rPr>
              <a:t>Greater mindfulness</a:t>
            </a:r>
          </a:p>
          <a:p>
            <a:pPr>
              <a:spcBef>
                <a:spcPct val="0"/>
              </a:spcBef>
            </a:pPr>
            <a:endParaRPr lang="en-GB" sz="1800" dirty="0">
              <a:latin typeface="Helvetica" pitchFamily="2" charset="0"/>
            </a:endParaRPr>
          </a:p>
          <a:p>
            <a:pPr>
              <a:spcBef>
                <a:spcPct val="0"/>
              </a:spcBef>
            </a:pPr>
            <a:r>
              <a:rPr lang="en-GB" sz="1800" dirty="0">
                <a:latin typeface="Helvetica" pitchFamily="2" charset="0"/>
              </a:rPr>
              <a:t>A stronger sense of meaning and purpose in life</a:t>
            </a:r>
          </a:p>
          <a:p>
            <a:pPr>
              <a:spcBef>
                <a:spcPct val="0"/>
              </a:spcBef>
            </a:pPr>
            <a:endParaRPr lang="en-GB" sz="1800" dirty="0">
              <a:latin typeface="Helvetica" pitchFamily="2" charset="0"/>
            </a:endParaRPr>
          </a:p>
          <a:p>
            <a:pPr>
              <a:spcBef>
                <a:spcPct val="0"/>
              </a:spcBef>
            </a:pPr>
            <a:r>
              <a:rPr lang="en-GB" sz="1800" dirty="0">
                <a:latin typeface="Helvetica" pitchFamily="2" charset="0"/>
              </a:rPr>
              <a:t>The use of an active coping style to deal with life challenges</a:t>
            </a:r>
          </a:p>
          <a:p>
            <a:pPr>
              <a:spcBef>
                <a:spcPct val="0"/>
              </a:spcBef>
            </a:pPr>
            <a:endParaRPr lang="en-GB" sz="1800" dirty="0">
              <a:latin typeface="Helvetica" pitchFamily="2" charset="0"/>
            </a:endParaRPr>
          </a:p>
          <a:p>
            <a:pPr>
              <a:spcBef>
                <a:spcPct val="0"/>
              </a:spcBef>
            </a:pPr>
            <a:r>
              <a:rPr lang="en-GB" sz="1800" dirty="0">
                <a:latin typeface="Helvetica" pitchFamily="2" charset="0"/>
              </a:rPr>
              <a:t>Greater support from friends, romantic partners,  and family</a:t>
            </a:r>
          </a:p>
          <a:p>
            <a:pPr>
              <a:spcBef>
                <a:spcPct val="0"/>
              </a:spcBef>
            </a:pPr>
            <a:endParaRPr lang="en-GB" sz="1800" dirty="0">
              <a:latin typeface="Helvetica" pitchFamily="2" charset="0"/>
            </a:endParaRPr>
          </a:p>
          <a:p>
            <a:pPr marL="0" indent="0">
              <a:spcBef>
                <a:spcPct val="0"/>
              </a:spcBef>
              <a:buNone/>
            </a:pPr>
            <a:endParaRPr lang="en-IE" altLang="en-US" sz="2000" dirty="0">
              <a:latin typeface="Helvetica" pitchFamily="2" charset="0"/>
            </a:endParaRPr>
          </a:p>
          <a:p>
            <a:pPr>
              <a:spcBef>
                <a:spcPct val="0"/>
              </a:spcBef>
            </a:pPr>
            <a:endParaRPr lang="en-GB" altLang="en-US" sz="1600" dirty="0">
              <a:latin typeface="Helvetica" pitchFamily="2" charset="0"/>
            </a:endParaRPr>
          </a:p>
          <a:p>
            <a:pPr lvl="1">
              <a:spcBef>
                <a:spcPct val="0"/>
              </a:spcBef>
              <a:buFont typeface="Arial" panose="020B0604020202020204" pitchFamily="34" charset="0"/>
              <a:buChar char="•"/>
            </a:pPr>
            <a:endParaRPr lang="en-GB" altLang="en-US" sz="1600" dirty="0">
              <a:latin typeface="Helvetica" pitchFamily="2" charset="0"/>
            </a:endParaRPr>
          </a:p>
          <a:p>
            <a:pPr lvl="1">
              <a:spcBef>
                <a:spcPct val="0"/>
              </a:spcBef>
              <a:buFont typeface="Arial" panose="020B0604020202020204" pitchFamily="34" charset="0"/>
              <a:buChar char="•"/>
            </a:pPr>
            <a:endParaRPr lang="en-GB" altLang="en-US" sz="1600" dirty="0">
              <a:latin typeface="Helvetica" pitchFamily="2" charset="0"/>
            </a:endParaRPr>
          </a:p>
          <a:p>
            <a:pPr lvl="1">
              <a:spcBef>
                <a:spcPct val="0"/>
              </a:spcBef>
              <a:buFont typeface="Arial" panose="020B0604020202020204" pitchFamily="34" charset="0"/>
              <a:buChar char="•"/>
            </a:pPr>
            <a:endParaRPr lang="en-IE" altLang="en-US" sz="1600" b="1" dirty="0"/>
          </a:p>
        </p:txBody>
      </p:sp>
      <p:sp>
        <p:nvSpPr>
          <p:cNvPr id="7" name="Title 1">
            <a:extLst>
              <a:ext uri="{FF2B5EF4-FFF2-40B4-BE49-F238E27FC236}">
                <a16:creationId xmlns:a16="http://schemas.microsoft.com/office/drawing/2014/main" id="{42228694-ED43-294D-BF96-0C217AF09D87}"/>
              </a:ext>
            </a:extLst>
          </p:cNvPr>
          <p:cNvSpPr txBox="1">
            <a:spLocks noChangeArrowheads="1"/>
          </p:cNvSpPr>
          <p:nvPr/>
        </p:nvSpPr>
        <p:spPr>
          <a:xfrm>
            <a:off x="2712556" y="367749"/>
            <a:ext cx="3539158" cy="397565"/>
          </a:xfrm>
          <a:prstGeom prst="rect">
            <a:avLst/>
          </a:prstGeom>
        </p:spPr>
        <p:txBody>
          <a:bodyPr/>
          <a:lstStyle>
            <a:lvl1pPr algn="l" rtl="0" eaLnBrk="0" fontAlgn="base" hangingPunct="0">
              <a:lnSpc>
                <a:spcPct val="110000"/>
              </a:lnSpc>
              <a:spcBef>
                <a:spcPct val="50000"/>
              </a:spcBef>
              <a:spcAft>
                <a:spcPct val="0"/>
              </a:spcAft>
              <a:defRPr sz="2800">
                <a:solidFill>
                  <a:srgbClr val="337FCC"/>
                </a:solidFill>
                <a:latin typeface="+mj-lt"/>
                <a:ea typeface="ＭＳ Ｐゴシック" pitchFamily="-108" charset="-128"/>
                <a:cs typeface="ＭＳ Ｐゴシック" pitchFamily="-108" charset="-128"/>
              </a:defRPr>
            </a:lvl1pPr>
            <a:lvl2pPr algn="l" rtl="0" eaLnBrk="0" fontAlgn="base" hangingPunct="0">
              <a:lnSpc>
                <a:spcPct val="110000"/>
              </a:lnSpc>
              <a:spcBef>
                <a:spcPct val="50000"/>
              </a:spcBef>
              <a:spcAft>
                <a:spcPct val="0"/>
              </a:spcAft>
              <a:defRPr sz="2800">
                <a:solidFill>
                  <a:srgbClr val="337FCC"/>
                </a:solidFill>
                <a:latin typeface="Verdana" pitchFamily="-110" charset="0"/>
                <a:ea typeface="ＭＳ Ｐゴシック" pitchFamily="-108" charset="-128"/>
                <a:cs typeface="ＭＳ Ｐゴシック" pitchFamily="-108" charset="-128"/>
              </a:defRPr>
            </a:lvl2pPr>
            <a:lvl3pPr algn="l" rtl="0" eaLnBrk="0" fontAlgn="base" hangingPunct="0">
              <a:lnSpc>
                <a:spcPct val="110000"/>
              </a:lnSpc>
              <a:spcBef>
                <a:spcPct val="50000"/>
              </a:spcBef>
              <a:spcAft>
                <a:spcPct val="0"/>
              </a:spcAft>
              <a:defRPr sz="2800">
                <a:solidFill>
                  <a:srgbClr val="337FCC"/>
                </a:solidFill>
                <a:latin typeface="Verdana" pitchFamily="-110" charset="0"/>
                <a:ea typeface="ＭＳ Ｐゴシック" pitchFamily="-108" charset="-128"/>
                <a:cs typeface="ＭＳ Ｐゴシック" pitchFamily="-108" charset="-128"/>
              </a:defRPr>
            </a:lvl3pPr>
            <a:lvl4pPr algn="l" rtl="0" eaLnBrk="0" fontAlgn="base" hangingPunct="0">
              <a:lnSpc>
                <a:spcPct val="110000"/>
              </a:lnSpc>
              <a:spcBef>
                <a:spcPct val="50000"/>
              </a:spcBef>
              <a:spcAft>
                <a:spcPct val="0"/>
              </a:spcAft>
              <a:defRPr sz="2800">
                <a:solidFill>
                  <a:srgbClr val="337FCC"/>
                </a:solidFill>
                <a:latin typeface="Verdana" pitchFamily="-110" charset="0"/>
                <a:ea typeface="ＭＳ Ｐゴシック" pitchFamily="-108" charset="-128"/>
                <a:cs typeface="ＭＳ Ｐゴシック" pitchFamily="-108" charset="-128"/>
              </a:defRPr>
            </a:lvl4pPr>
            <a:lvl5pPr algn="l" rtl="0" eaLnBrk="0" fontAlgn="base" hangingPunct="0">
              <a:lnSpc>
                <a:spcPct val="110000"/>
              </a:lnSpc>
              <a:spcBef>
                <a:spcPct val="50000"/>
              </a:spcBef>
              <a:spcAft>
                <a:spcPct val="0"/>
              </a:spcAft>
              <a:defRPr sz="2800">
                <a:solidFill>
                  <a:srgbClr val="337FCC"/>
                </a:solidFill>
                <a:latin typeface="Verdana" pitchFamily="-110" charset="0"/>
                <a:ea typeface="ＭＳ Ｐゴシック" pitchFamily="-108" charset="-128"/>
                <a:cs typeface="ＭＳ Ｐゴシック" pitchFamily="-108" charset="-128"/>
              </a:defRPr>
            </a:lvl5pPr>
            <a:lvl6pPr marL="457200" algn="l" rtl="0" fontAlgn="base">
              <a:lnSpc>
                <a:spcPct val="110000"/>
              </a:lnSpc>
              <a:spcBef>
                <a:spcPct val="50000"/>
              </a:spcBef>
              <a:spcAft>
                <a:spcPct val="0"/>
              </a:spcAft>
              <a:defRPr sz="2800">
                <a:solidFill>
                  <a:srgbClr val="337FCC"/>
                </a:solidFill>
                <a:latin typeface="Verdana" pitchFamily="-110" charset="0"/>
              </a:defRPr>
            </a:lvl6pPr>
            <a:lvl7pPr marL="914400" algn="l" rtl="0" fontAlgn="base">
              <a:lnSpc>
                <a:spcPct val="110000"/>
              </a:lnSpc>
              <a:spcBef>
                <a:spcPct val="50000"/>
              </a:spcBef>
              <a:spcAft>
                <a:spcPct val="0"/>
              </a:spcAft>
              <a:defRPr sz="2800">
                <a:solidFill>
                  <a:srgbClr val="337FCC"/>
                </a:solidFill>
                <a:latin typeface="Verdana" pitchFamily="-110" charset="0"/>
              </a:defRPr>
            </a:lvl7pPr>
            <a:lvl8pPr marL="1371600" algn="l" rtl="0" fontAlgn="base">
              <a:lnSpc>
                <a:spcPct val="110000"/>
              </a:lnSpc>
              <a:spcBef>
                <a:spcPct val="50000"/>
              </a:spcBef>
              <a:spcAft>
                <a:spcPct val="0"/>
              </a:spcAft>
              <a:defRPr sz="2800">
                <a:solidFill>
                  <a:srgbClr val="337FCC"/>
                </a:solidFill>
                <a:latin typeface="Verdana" pitchFamily="-110" charset="0"/>
              </a:defRPr>
            </a:lvl8pPr>
            <a:lvl9pPr marL="1828800" algn="l" rtl="0" fontAlgn="base">
              <a:lnSpc>
                <a:spcPct val="110000"/>
              </a:lnSpc>
              <a:spcBef>
                <a:spcPct val="50000"/>
              </a:spcBef>
              <a:spcAft>
                <a:spcPct val="0"/>
              </a:spcAft>
              <a:defRPr sz="2800">
                <a:solidFill>
                  <a:srgbClr val="337FCC"/>
                </a:solidFill>
                <a:latin typeface="Verdana" pitchFamily="-110" charset="0"/>
              </a:defRPr>
            </a:lvl9pPr>
          </a:lstStyle>
          <a:p>
            <a:pPr>
              <a:defRPr/>
            </a:pPr>
            <a:r>
              <a:rPr lang="en-US" altLang="en-US" sz="2000" b="1" kern="0" dirty="0">
                <a:latin typeface="Helvetica" pitchFamily="2" charset="0"/>
                <a:ea typeface="ＭＳ Ｐゴシック" panose="020B0600070205080204" pitchFamily="34" charset="-128"/>
              </a:rPr>
              <a:t>GRATITUDE &amp; WELLBEING </a:t>
            </a:r>
          </a:p>
        </p:txBody>
      </p:sp>
      <p:pic>
        <p:nvPicPr>
          <p:cNvPr id="2" name="Picture 1">
            <a:extLst>
              <a:ext uri="{FF2B5EF4-FFF2-40B4-BE49-F238E27FC236}">
                <a16:creationId xmlns:a16="http://schemas.microsoft.com/office/drawing/2014/main" id="{F580BF3D-326C-744C-BC3D-4244BAC059CB}"/>
              </a:ext>
            </a:extLst>
          </p:cNvPr>
          <p:cNvPicPr>
            <a:picLocks noChangeAspect="1"/>
          </p:cNvPicPr>
          <p:nvPr/>
        </p:nvPicPr>
        <p:blipFill>
          <a:blip r:embed="rId2"/>
          <a:stretch>
            <a:fillRect/>
          </a:stretch>
        </p:blipFill>
        <p:spPr>
          <a:xfrm>
            <a:off x="5804453" y="2323340"/>
            <a:ext cx="2801778" cy="1861034"/>
          </a:xfrm>
          <a:prstGeom prst="rect">
            <a:avLst/>
          </a:prstGeom>
        </p:spPr>
      </p:pic>
    </p:spTree>
    <p:extLst>
      <p:ext uri="{BB962C8B-B14F-4D97-AF65-F5344CB8AC3E}">
        <p14:creationId xmlns:p14="http://schemas.microsoft.com/office/powerpoint/2010/main" val="116489762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6" name="Content Placeholder 2">
            <a:extLst>
              <a:ext uri="{FF2B5EF4-FFF2-40B4-BE49-F238E27FC236}">
                <a16:creationId xmlns:a16="http://schemas.microsoft.com/office/drawing/2014/main" id="{7096E10C-00D4-7241-9B02-153086001D3C}"/>
              </a:ext>
            </a:extLst>
          </p:cNvPr>
          <p:cNvSpPr txBox="1">
            <a:spLocks noChangeArrowheads="1"/>
          </p:cNvSpPr>
          <p:nvPr/>
        </p:nvSpPr>
        <p:spPr bwMode="auto">
          <a:xfrm>
            <a:off x="72127" y="765313"/>
            <a:ext cx="4619143" cy="49198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285750" indent="-285750">
              <a:lnSpc>
                <a:spcPct val="110000"/>
              </a:lnSpc>
              <a:spcBef>
                <a:spcPct val="40000"/>
              </a:spcBef>
              <a:buChar char="•"/>
              <a:defRPr sz="2200">
                <a:solidFill>
                  <a:srgbClr val="333366"/>
                </a:solidFill>
                <a:latin typeface="Verdana" panose="020B0604030504040204" pitchFamily="34" charset="0"/>
                <a:ea typeface="ＭＳ Ｐゴシック" panose="020B0600070205080204" pitchFamily="34" charset="-128"/>
              </a:defRPr>
            </a:lvl1pPr>
            <a:lvl2pPr marL="742950" indent="-285750">
              <a:spcBef>
                <a:spcPct val="20000"/>
              </a:spcBef>
              <a:buChar char="–"/>
              <a:defRPr sz="2000">
                <a:solidFill>
                  <a:srgbClr val="333366"/>
                </a:solidFill>
                <a:latin typeface="Verdana" panose="020B0604030504040204" pitchFamily="34" charset="0"/>
                <a:ea typeface="ＭＳ Ｐゴシック" panose="020B0600070205080204" pitchFamily="34" charset="-128"/>
              </a:defRPr>
            </a:lvl2pPr>
            <a:lvl3pPr marL="1143000" indent="-228600">
              <a:spcBef>
                <a:spcPct val="20000"/>
              </a:spcBef>
              <a:buChar char="•"/>
              <a:defRPr>
                <a:solidFill>
                  <a:srgbClr val="333366"/>
                </a:solidFill>
                <a:latin typeface="Verdana" panose="020B0604030504040204" pitchFamily="34" charset="0"/>
                <a:ea typeface="ＭＳ Ｐゴシック" panose="020B0600070205080204" pitchFamily="34" charset="-128"/>
              </a:defRPr>
            </a:lvl3pPr>
            <a:lvl4pPr marL="1600200" indent="-228600">
              <a:spcBef>
                <a:spcPct val="20000"/>
              </a:spcBef>
              <a:buChar char="–"/>
              <a:defRPr sz="1600">
                <a:solidFill>
                  <a:srgbClr val="333366"/>
                </a:solidFill>
                <a:latin typeface="Verdana" panose="020B0604030504040204" pitchFamily="34" charset="0"/>
                <a:ea typeface="ＭＳ Ｐゴシック" panose="020B0600070205080204" pitchFamily="34" charset="-128"/>
              </a:defRPr>
            </a:lvl4pPr>
            <a:lvl5pPr marL="2057400" indent="-228600">
              <a:spcBef>
                <a:spcPct val="20000"/>
              </a:spcBef>
              <a:buChar char="»"/>
              <a:defRPr sz="1200">
                <a:solidFill>
                  <a:srgbClr val="333366"/>
                </a:solidFill>
                <a:latin typeface="Verdana" panose="020B060403050404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1200">
                <a:solidFill>
                  <a:srgbClr val="333366"/>
                </a:solidFill>
                <a:latin typeface="Verdana" panose="020B060403050404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1200">
                <a:solidFill>
                  <a:srgbClr val="333366"/>
                </a:solidFill>
                <a:latin typeface="Verdana" panose="020B060403050404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1200">
                <a:solidFill>
                  <a:srgbClr val="333366"/>
                </a:solidFill>
                <a:latin typeface="Verdana" panose="020B060403050404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1200">
                <a:solidFill>
                  <a:srgbClr val="333366"/>
                </a:solidFill>
                <a:latin typeface="Verdana" panose="020B0604030504040204" pitchFamily="34" charset="0"/>
                <a:ea typeface="ＭＳ Ｐゴシック" panose="020B0600070205080204" pitchFamily="34" charset="-128"/>
              </a:defRPr>
            </a:lvl9pPr>
          </a:lstStyle>
          <a:p>
            <a:pPr>
              <a:spcBef>
                <a:spcPct val="0"/>
              </a:spcBef>
              <a:buFont typeface="Arial" panose="020B0604020202020204" pitchFamily="34" charset="0"/>
              <a:buChar char="•"/>
            </a:pPr>
            <a:r>
              <a:rPr lang="en-GB" sz="1800" dirty="0">
                <a:latin typeface="Helvetica" pitchFamily="2" charset="0"/>
              </a:rPr>
              <a:t>Gratitude is associated with better mental health indexed by  </a:t>
            </a:r>
          </a:p>
          <a:p>
            <a:pPr lvl="1">
              <a:spcBef>
                <a:spcPct val="0"/>
              </a:spcBef>
              <a:buFont typeface="Arial" panose="020B0604020202020204" pitchFamily="34" charset="0"/>
              <a:buChar char="•"/>
            </a:pPr>
            <a:r>
              <a:rPr lang="en-GB" sz="1800" dirty="0">
                <a:latin typeface="Helvetica" pitchFamily="2" charset="0"/>
              </a:rPr>
              <a:t>Less depressed mood</a:t>
            </a:r>
          </a:p>
          <a:p>
            <a:pPr lvl="1">
              <a:spcBef>
                <a:spcPct val="0"/>
              </a:spcBef>
              <a:buFont typeface="Arial" panose="020B0604020202020204" pitchFamily="34" charset="0"/>
              <a:buChar char="•"/>
            </a:pPr>
            <a:endParaRPr lang="en-GB" sz="1800" baseline="30000" dirty="0">
              <a:latin typeface="Helvetica" pitchFamily="2" charset="0"/>
            </a:endParaRPr>
          </a:p>
          <a:p>
            <a:pPr lvl="1">
              <a:spcBef>
                <a:spcPct val="0"/>
              </a:spcBef>
              <a:buFont typeface="Arial" panose="020B0604020202020204" pitchFamily="34" charset="0"/>
              <a:buChar char="•"/>
            </a:pPr>
            <a:r>
              <a:rPr lang="en-GB" sz="1800" dirty="0">
                <a:latin typeface="Helvetica" pitchFamily="2" charset="0"/>
              </a:rPr>
              <a:t>Less suicidality among those at risk</a:t>
            </a:r>
          </a:p>
          <a:p>
            <a:pPr lvl="1">
              <a:spcBef>
                <a:spcPct val="0"/>
              </a:spcBef>
              <a:buFont typeface="Arial" panose="020B0604020202020204" pitchFamily="34" charset="0"/>
              <a:buChar char="•"/>
            </a:pPr>
            <a:endParaRPr lang="en-GB" sz="1800" dirty="0">
              <a:latin typeface="Helvetica" pitchFamily="2" charset="0"/>
            </a:endParaRPr>
          </a:p>
          <a:p>
            <a:pPr lvl="1">
              <a:spcBef>
                <a:spcPct val="0"/>
              </a:spcBef>
              <a:buFont typeface="Arial" panose="020B0604020202020204" pitchFamily="34" charset="0"/>
              <a:buChar char="•"/>
            </a:pPr>
            <a:r>
              <a:rPr lang="en-GB" sz="1800" dirty="0">
                <a:latin typeface="Helvetica" pitchFamily="2" charset="0"/>
              </a:rPr>
              <a:t>Better adjustment among people with drug and alcohol problems</a:t>
            </a:r>
          </a:p>
          <a:p>
            <a:pPr lvl="1">
              <a:spcBef>
                <a:spcPct val="0"/>
              </a:spcBef>
              <a:buFont typeface="Arial" panose="020B0604020202020204" pitchFamily="34" charset="0"/>
              <a:buChar char="•"/>
            </a:pPr>
            <a:endParaRPr lang="en-GB" sz="1800" baseline="30000" dirty="0">
              <a:latin typeface="Helvetica" pitchFamily="2" charset="0"/>
            </a:endParaRPr>
          </a:p>
          <a:p>
            <a:pPr lvl="1">
              <a:spcBef>
                <a:spcPct val="0"/>
              </a:spcBef>
              <a:buFont typeface="Arial" panose="020B0604020202020204" pitchFamily="34" charset="0"/>
              <a:buChar char="•"/>
            </a:pPr>
            <a:r>
              <a:rPr lang="en-GB" sz="1800" dirty="0">
                <a:latin typeface="Helvetica" pitchFamily="2" charset="0"/>
              </a:rPr>
              <a:t>Greater post-traumatic growth</a:t>
            </a:r>
            <a:endParaRPr lang="en-GB" sz="1800" baseline="30000" dirty="0">
              <a:latin typeface="Helvetica" pitchFamily="2" charset="0"/>
            </a:endParaRPr>
          </a:p>
          <a:p>
            <a:pPr>
              <a:spcBef>
                <a:spcPct val="0"/>
              </a:spcBef>
              <a:buFont typeface="Arial" panose="020B0604020202020204" pitchFamily="34" charset="0"/>
              <a:buChar char="•"/>
            </a:pPr>
            <a:endParaRPr lang="en-GB" sz="1800" baseline="30000" dirty="0">
              <a:latin typeface="Helvetica" pitchFamily="2" charset="0"/>
            </a:endParaRPr>
          </a:p>
          <a:p>
            <a:pPr>
              <a:spcBef>
                <a:spcPct val="0"/>
              </a:spcBef>
              <a:buFont typeface="Arial" panose="020B0604020202020204" pitchFamily="34" charset="0"/>
              <a:buChar char="•"/>
            </a:pPr>
            <a:endParaRPr lang="en-GB" sz="1800" baseline="30000" dirty="0">
              <a:latin typeface="Helvetica" pitchFamily="2" charset="0"/>
            </a:endParaRPr>
          </a:p>
          <a:p>
            <a:pPr>
              <a:spcBef>
                <a:spcPct val="0"/>
              </a:spcBef>
              <a:buFont typeface="Arial" panose="020B0604020202020204" pitchFamily="34" charset="0"/>
              <a:buChar char="•"/>
            </a:pPr>
            <a:r>
              <a:rPr lang="en-GB" sz="1800" dirty="0">
                <a:latin typeface="Helvetica" pitchFamily="2" charset="0"/>
              </a:rPr>
              <a:t>Gratitude enhances mental health because it facilitates</a:t>
            </a:r>
          </a:p>
          <a:p>
            <a:pPr lvl="1">
              <a:spcBef>
                <a:spcPct val="0"/>
              </a:spcBef>
              <a:buFont typeface="Arial" panose="020B0604020202020204" pitchFamily="34" charset="0"/>
              <a:buChar char="•"/>
            </a:pPr>
            <a:r>
              <a:rPr lang="en-GB" sz="1800" dirty="0">
                <a:latin typeface="Helvetica" pitchFamily="2" charset="0"/>
              </a:rPr>
              <a:t>Positive reframing of difficult situations</a:t>
            </a:r>
          </a:p>
          <a:p>
            <a:pPr lvl="1">
              <a:spcBef>
                <a:spcPct val="0"/>
              </a:spcBef>
              <a:buFont typeface="Arial" panose="020B0604020202020204" pitchFamily="34" charset="0"/>
              <a:buChar char="•"/>
            </a:pPr>
            <a:endParaRPr lang="en-GB" sz="1800" dirty="0">
              <a:latin typeface="Helvetica" pitchFamily="2" charset="0"/>
            </a:endParaRPr>
          </a:p>
          <a:p>
            <a:pPr lvl="1">
              <a:spcBef>
                <a:spcPct val="0"/>
              </a:spcBef>
              <a:buFont typeface="Arial" panose="020B0604020202020204" pitchFamily="34" charset="0"/>
              <a:buChar char="•"/>
            </a:pPr>
            <a:r>
              <a:rPr lang="en-GB" sz="1800" dirty="0">
                <a:latin typeface="Helvetica" pitchFamily="2" charset="0"/>
              </a:rPr>
              <a:t>More adaptive coping</a:t>
            </a:r>
          </a:p>
          <a:p>
            <a:pPr lvl="1">
              <a:spcBef>
                <a:spcPct val="0"/>
              </a:spcBef>
              <a:buFont typeface="Arial" panose="020B0604020202020204" pitchFamily="34" charset="0"/>
              <a:buChar char="•"/>
            </a:pPr>
            <a:endParaRPr lang="en-GB" sz="1800" dirty="0">
              <a:latin typeface="Helvetica" pitchFamily="2" charset="0"/>
            </a:endParaRPr>
          </a:p>
          <a:p>
            <a:pPr lvl="1">
              <a:spcBef>
                <a:spcPct val="0"/>
              </a:spcBef>
              <a:buFont typeface="Arial" panose="020B0604020202020204" pitchFamily="34" charset="0"/>
              <a:buChar char="•"/>
            </a:pPr>
            <a:r>
              <a:rPr lang="en-GB" sz="1800" dirty="0">
                <a:latin typeface="Helvetica" pitchFamily="2" charset="0"/>
              </a:rPr>
              <a:t>Self-compassion</a:t>
            </a:r>
          </a:p>
          <a:p>
            <a:pPr lvl="1">
              <a:spcBef>
                <a:spcPct val="0"/>
              </a:spcBef>
              <a:buFont typeface="Arial" panose="020B0604020202020204" pitchFamily="34" charset="0"/>
              <a:buChar char="•"/>
            </a:pPr>
            <a:endParaRPr lang="en-GB" sz="1800" dirty="0">
              <a:latin typeface="Helvetica" pitchFamily="2" charset="0"/>
            </a:endParaRPr>
          </a:p>
          <a:p>
            <a:pPr lvl="1">
              <a:spcBef>
                <a:spcPct val="0"/>
              </a:spcBef>
              <a:buFont typeface="Arial" panose="020B0604020202020204" pitchFamily="34" charset="0"/>
              <a:buChar char="•"/>
            </a:pPr>
            <a:r>
              <a:rPr lang="en-GB" sz="1800" dirty="0">
                <a:latin typeface="Helvetica" pitchFamily="2" charset="0"/>
              </a:rPr>
              <a:t>Self-esteem</a:t>
            </a:r>
          </a:p>
          <a:p>
            <a:pPr lvl="1">
              <a:spcBef>
                <a:spcPct val="0"/>
              </a:spcBef>
              <a:buFont typeface="Arial" panose="020B0604020202020204" pitchFamily="34" charset="0"/>
              <a:buChar char="•"/>
            </a:pPr>
            <a:endParaRPr lang="en-IE" altLang="en-US" sz="1600" b="1" dirty="0"/>
          </a:p>
        </p:txBody>
      </p:sp>
      <p:sp>
        <p:nvSpPr>
          <p:cNvPr id="7" name="Title 1">
            <a:extLst>
              <a:ext uri="{FF2B5EF4-FFF2-40B4-BE49-F238E27FC236}">
                <a16:creationId xmlns:a16="http://schemas.microsoft.com/office/drawing/2014/main" id="{42228694-ED43-294D-BF96-0C217AF09D87}"/>
              </a:ext>
            </a:extLst>
          </p:cNvPr>
          <p:cNvSpPr txBox="1">
            <a:spLocks noChangeArrowheads="1"/>
          </p:cNvSpPr>
          <p:nvPr/>
        </p:nvSpPr>
        <p:spPr>
          <a:xfrm>
            <a:off x="2712555" y="168966"/>
            <a:ext cx="4224957" cy="397565"/>
          </a:xfrm>
          <a:prstGeom prst="rect">
            <a:avLst/>
          </a:prstGeom>
        </p:spPr>
        <p:txBody>
          <a:bodyPr/>
          <a:lstStyle>
            <a:lvl1pPr algn="l" rtl="0" eaLnBrk="0" fontAlgn="base" hangingPunct="0">
              <a:lnSpc>
                <a:spcPct val="110000"/>
              </a:lnSpc>
              <a:spcBef>
                <a:spcPct val="50000"/>
              </a:spcBef>
              <a:spcAft>
                <a:spcPct val="0"/>
              </a:spcAft>
              <a:defRPr sz="2800">
                <a:solidFill>
                  <a:srgbClr val="337FCC"/>
                </a:solidFill>
                <a:latin typeface="+mj-lt"/>
                <a:ea typeface="ＭＳ Ｐゴシック" pitchFamily="-108" charset="-128"/>
                <a:cs typeface="ＭＳ Ｐゴシック" pitchFamily="-108" charset="-128"/>
              </a:defRPr>
            </a:lvl1pPr>
            <a:lvl2pPr algn="l" rtl="0" eaLnBrk="0" fontAlgn="base" hangingPunct="0">
              <a:lnSpc>
                <a:spcPct val="110000"/>
              </a:lnSpc>
              <a:spcBef>
                <a:spcPct val="50000"/>
              </a:spcBef>
              <a:spcAft>
                <a:spcPct val="0"/>
              </a:spcAft>
              <a:defRPr sz="2800">
                <a:solidFill>
                  <a:srgbClr val="337FCC"/>
                </a:solidFill>
                <a:latin typeface="Verdana" pitchFamily="-110" charset="0"/>
                <a:ea typeface="ＭＳ Ｐゴシック" pitchFamily="-108" charset="-128"/>
                <a:cs typeface="ＭＳ Ｐゴシック" pitchFamily="-108" charset="-128"/>
              </a:defRPr>
            </a:lvl2pPr>
            <a:lvl3pPr algn="l" rtl="0" eaLnBrk="0" fontAlgn="base" hangingPunct="0">
              <a:lnSpc>
                <a:spcPct val="110000"/>
              </a:lnSpc>
              <a:spcBef>
                <a:spcPct val="50000"/>
              </a:spcBef>
              <a:spcAft>
                <a:spcPct val="0"/>
              </a:spcAft>
              <a:defRPr sz="2800">
                <a:solidFill>
                  <a:srgbClr val="337FCC"/>
                </a:solidFill>
                <a:latin typeface="Verdana" pitchFamily="-110" charset="0"/>
                <a:ea typeface="ＭＳ Ｐゴシック" pitchFamily="-108" charset="-128"/>
                <a:cs typeface="ＭＳ Ｐゴシック" pitchFamily="-108" charset="-128"/>
              </a:defRPr>
            </a:lvl3pPr>
            <a:lvl4pPr algn="l" rtl="0" eaLnBrk="0" fontAlgn="base" hangingPunct="0">
              <a:lnSpc>
                <a:spcPct val="110000"/>
              </a:lnSpc>
              <a:spcBef>
                <a:spcPct val="50000"/>
              </a:spcBef>
              <a:spcAft>
                <a:spcPct val="0"/>
              </a:spcAft>
              <a:defRPr sz="2800">
                <a:solidFill>
                  <a:srgbClr val="337FCC"/>
                </a:solidFill>
                <a:latin typeface="Verdana" pitchFamily="-110" charset="0"/>
                <a:ea typeface="ＭＳ Ｐゴシック" pitchFamily="-108" charset="-128"/>
                <a:cs typeface="ＭＳ Ｐゴシック" pitchFamily="-108" charset="-128"/>
              </a:defRPr>
            </a:lvl4pPr>
            <a:lvl5pPr algn="l" rtl="0" eaLnBrk="0" fontAlgn="base" hangingPunct="0">
              <a:lnSpc>
                <a:spcPct val="110000"/>
              </a:lnSpc>
              <a:spcBef>
                <a:spcPct val="50000"/>
              </a:spcBef>
              <a:spcAft>
                <a:spcPct val="0"/>
              </a:spcAft>
              <a:defRPr sz="2800">
                <a:solidFill>
                  <a:srgbClr val="337FCC"/>
                </a:solidFill>
                <a:latin typeface="Verdana" pitchFamily="-110" charset="0"/>
                <a:ea typeface="ＭＳ Ｐゴシック" pitchFamily="-108" charset="-128"/>
                <a:cs typeface="ＭＳ Ｐゴシック" pitchFamily="-108" charset="-128"/>
              </a:defRPr>
            </a:lvl5pPr>
            <a:lvl6pPr marL="457200" algn="l" rtl="0" fontAlgn="base">
              <a:lnSpc>
                <a:spcPct val="110000"/>
              </a:lnSpc>
              <a:spcBef>
                <a:spcPct val="50000"/>
              </a:spcBef>
              <a:spcAft>
                <a:spcPct val="0"/>
              </a:spcAft>
              <a:defRPr sz="2800">
                <a:solidFill>
                  <a:srgbClr val="337FCC"/>
                </a:solidFill>
                <a:latin typeface="Verdana" pitchFamily="-110" charset="0"/>
              </a:defRPr>
            </a:lvl6pPr>
            <a:lvl7pPr marL="914400" algn="l" rtl="0" fontAlgn="base">
              <a:lnSpc>
                <a:spcPct val="110000"/>
              </a:lnSpc>
              <a:spcBef>
                <a:spcPct val="50000"/>
              </a:spcBef>
              <a:spcAft>
                <a:spcPct val="0"/>
              </a:spcAft>
              <a:defRPr sz="2800">
                <a:solidFill>
                  <a:srgbClr val="337FCC"/>
                </a:solidFill>
                <a:latin typeface="Verdana" pitchFamily="-110" charset="0"/>
              </a:defRPr>
            </a:lvl7pPr>
            <a:lvl8pPr marL="1371600" algn="l" rtl="0" fontAlgn="base">
              <a:lnSpc>
                <a:spcPct val="110000"/>
              </a:lnSpc>
              <a:spcBef>
                <a:spcPct val="50000"/>
              </a:spcBef>
              <a:spcAft>
                <a:spcPct val="0"/>
              </a:spcAft>
              <a:defRPr sz="2800">
                <a:solidFill>
                  <a:srgbClr val="337FCC"/>
                </a:solidFill>
                <a:latin typeface="Verdana" pitchFamily="-110" charset="0"/>
              </a:defRPr>
            </a:lvl8pPr>
            <a:lvl9pPr marL="1828800" algn="l" rtl="0" fontAlgn="base">
              <a:lnSpc>
                <a:spcPct val="110000"/>
              </a:lnSpc>
              <a:spcBef>
                <a:spcPct val="50000"/>
              </a:spcBef>
              <a:spcAft>
                <a:spcPct val="0"/>
              </a:spcAft>
              <a:defRPr sz="2800">
                <a:solidFill>
                  <a:srgbClr val="337FCC"/>
                </a:solidFill>
                <a:latin typeface="Verdana" pitchFamily="-110" charset="0"/>
              </a:defRPr>
            </a:lvl9pPr>
          </a:lstStyle>
          <a:p>
            <a:pPr>
              <a:defRPr/>
            </a:pPr>
            <a:r>
              <a:rPr lang="en-US" altLang="en-US" sz="2000" b="1" kern="0" dirty="0">
                <a:latin typeface="Helvetica" pitchFamily="2" charset="0"/>
                <a:ea typeface="ＭＳ Ｐゴシック" panose="020B0600070205080204" pitchFamily="34" charset="-128"/>
              </a:rPr>
              <a:t>GRATITUDE &amp; MENTAL HEALTH</a:t>
            </a:r>
          </a:p>
        </p:txBody>
      </p:sp>
      <p:pic>
        <p:nvPicPr>
          <p:cNvPr id="3" name="Picture 2">
            <a:extLst>
              <a:ext uri="{FF2B5EF4-FFF2-40B4-BE49-F238E27FC236}">
                <a16:creationId xmlns:a16="http://schemas.microsoft.com/office/drawing/2014/main" id="{394B4284-0978-6E46-B613-9A6D26DEC758}"/>
              </a:ext>
            </a:extLst>
          </p:cNvPr>
          <p:cNvPicPr>
            <a:picLocks noChangeAspect="1"/>
          </p:cNvPicPr>
          <p:nvPr/>
        </p:nvPicPr>
        <p:blipFill>
          <a:blip r:embed="rId2"/>
          <a:stretch>
            <a:fillRect/>
          </a:stretch>
        </p:blipFill>
        <p:spPr>
          <a:xfrm>
            <a:off x="5146919" y="2143889"/>
            <a:ext cx="3535800" cy="2348597"/>
          </a:xfrm>
          <a:prstGeom prst="rect">
            <a:avLst/>
          </a:prstGeom>
        </p:spPr>
      </p:pic>
    </p:spTree>
    <p:extLst>
      <p:ext uri="{BB962C8B-B14F-4D97-AF65-F5344CB8AC3E}">
        <p14:creationId xmlns:p14="http://schemas.microsoft.com/office/powerpoint/2010/main" val="90744235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6" name="Content Placeholder 2">
            <a:extLst>
              <a:ext uri="{FF2B5EF4-FFF2-40B4-BE49-F238E27FC236}">
                <a16:creationId xmlns:a16="http://schemas.microsoft.com/office/drawing/2014/main" id="{7096E10C-00D4-7241-9B02-153086001D3C}"/>
              </a:ext>
            </a:extLst>
          </p:cNvPr>
          <p:cNvSpPr txBox="1">
            <a:spLocks noChangeArrowheads="1"/>
          </p:cNvSpPr>
          <p:nvPr/>
        </p:nvSpPr>
        <p:spPr bwMode="auto">
          <a:xfrm>
            <a:off x="72126" y="765313"/>
            <a:ext cx="5255247" cy="571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285750" indent="-285750">
              <a:lnSpc>
                <a:spcPct val="110000"/>
              </a:lnSpc>
              <a:spcBef>
                <a:spcPct val="40000"/>
              </a:spcBef>
              <a:buChar char="•"/>
              <a:defRPr sz="2200">
                <a:solidFill>
                  <a:srgbClr val="333366"/>
                </a:solidFill>
                <a:latin typeface="Verdana" panose="020B0604030504040204" pitchFamily="34" charset="0"/>
                <a:ea typeface="ＭＳ Ｐゴシック" panose="020B0600070205080204" pitchFamily="34" charset="-128"/>
              </a:defRPr>
            </a:lvl1pPr>
            <a:lvl2pPr marL="742950" indent="-285750">
              <a:spcBef>
                <a:spcPct val="20000"/>
              </a:spcBef>
              <a:buChar char="–"/>
              <a:defRPr sz="2000">
                <a:solidFill>
                  <a:srgbClr val="333366"/>
                </a:solidFill>
                <a:latin typeface="Verdana" panose="020B0604030504040204" pitchFamily="34" charset="0"/>
                <a:ea typeface="ＭＳ Ｐゴシック" panose="020B0600070205080204" pitchFamily="34" charset="-128"/>
              </a:defRPr>
            </a:lvl2pPr>
            <a:lvl3pPr marL="1143000" indent="-228600">
              <a:spcBef>
                <a:spcPct val="20000"/>
              </a:spcBef>
              <a:buChar char="•"/>
              <a:defRPr>
                <a:solidFill>
                  <a:srgbClr val="333366"/>
                </a:solidFill>
                <a:latin typeface="Verdana" panose="020B0604030504040204" pitchFamily="34" charset="0"/>
                <a:ea typeface="ＭＳ Ｐゴシック" panose="020B0600070205080204" pitchFamily="34" charset="-128"/>
              </a:defRPr>
            </a:lvl3pPr>
            <a:lvl4pPr marL="1600200" indent="-228600">
              <a:spcBef>
                <a:spcPct val="20000"/>
              </a:spcBef>
              <a:buChar char="–"/>
              <a:defRPr sz="1600">
                <a:solidFill>
                  <a:srgbClr val="333366"/>
                </a:solidFill>
                <a:latin typeface="Verdana" panose="020B0604030504040204" pitchFamily="34" charset="0"/>
                <a:ea typeface="ＭＳ Ｐゴシック" panose="020B0600070205080204" pitchFamily="34" charset="-128"/>
              </a:defRPr>
            </a:lvl4pPr>
            <a:lvl5pPr marL="2057400" indent="-228600">
              <a:spcBef>
                <a:spcPct val="20000"/>
              </a:spcBef>
              <a:buChar char="»"/>
              <a:defRPr sz="1200">
                <a:solidFill>
                  <a:srgbClr val="333366"/>
                </a:solidFill>
                <a:latin typeface="Verdana" panose="020B060403050404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1200">
                <a:solidFill>
                  <a:srgbClr val="333366"/>
                </a:solidFill>
                <a:latin typeface="Verdana" panose="020B060403050404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1200">
                <a:solidFill>
                  <a:srgbClr val="333366"/>
                </a:solidFill>
                <a:latin typeface="Verdana" panose="020B060403050404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1200">
                <a:solidFill>
                  <a:srgbClr val="333366"/>
                </a:solidFill>
                <a:latin typeface="Verdana" panose="020B060403050404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1200">
                <a:solidFill>
                  <a:srgbClr val="333366"/>
                </a:solidFill>
                <a:latin typeface="Verdana" panose="020B0604030504040204" pitchFamily="34" charset="0"/>
                <a:ea typeface="ＭＳ Ｐゴシック" panose="020B0600070205080204" pitchFamily="34" charset="-128"/>
              </a:defRPr>
            </a:lvl9pPr>
          </a:lstStyle>
          <a:p>
            <a:pPr>
              <a:spcBef>
                <a:spcPct val="0"/>
              </a:spcBef>
              <a:buFont typeface="Arial" panose="020B0604020202020204" pitchFamily="34" charset="0"/>
              <a:buChar char="•"/>
            </a:pPr>
            <a:r>
              <a:rPr lang="en-GB" sz="1600" dirty="0">
                <a:latin typeface="Helvetica" pitchFamily="2" charset="0"/>
              </a:rPr>
              <a:t>Gratitude is associated with better </a:t>
            </a:r>
          </a:p>
          <a:p>
            <a:pPr lvl="1">
              <a:spcBef>
                <a:spcPct val="0"/>
              </a:spcBef>
              <a:buFont typeface="Arial" panose="020B0604020202020204" pitchFamily="34" charset="0"/>
              <a:buChar char="•"/>
            </a:pPr>
            <a:r>
              <a:rPr lang="en-GB" sz="1600" dirty="0">
                <a:latin typeface="Helvetica" pitchFamily="2" charset="0"/>
              </a:rPr>
              <a:t>Perceived physical health</a:t>
            </a:r>
          </a:p>
          <a:p>
            <a:pPr lvl="1">
              <a:spcBef>
                <a:spcPct val="0"/>
              </a:spcBef>
              <a:buFont typeface="Arial" panose="020B0604020202020204" pitchFamily="34" charset="0"/>
              <a:buChar char="•"/>
            </a:pPr>
            <a:endParaRPr lang="en-GB" sz="1600" dirty="0">
              <a:latin typeface="Helvetica" pitchFamily="2" charset="0"/>
            </a:endParaRPr>
          </a:p>
          <a:p>
            <a:pPr lvl="1">
              <a:spcBef>
                <a:spcPct val="0"/>
              </a:spcBef>
              <a:buFont typeface="Arial" panose="020B0604020202020204" pitchFamily="34" charset="0"/>
              <a:buChar char="•"/>
            </a:pPr>
            <a:r>
              <a:rPr lang="en-GB" sz="1600" dirty="0">
                <a:latin typeface="Helvetica" pitchFamily="2" charset="0"/>
              </a:rPr>
              <a:t>Sleep quality</a:t>
            </a:r>
          </a:p>
          <a:p>
            <a:pPr lvl="1">
              <a:spcBef>
                <a:spcPct val="0"/>
              </a:spcBef>
              <a:buFont typeface="Arial" panose="020B0604020202020204" pitchFamily="34" charset="0"/>
              <a:buChar char="•"/>
            </a:pPr>
            <a:endParaRPr lang="en-GB" sz="1600" dirty="0">
              <a:latin typeface="Helvetica" pitchFamily="2" charset="0"/>
            </a:endParaRPr>
          </a:p>
          <a:p>
            <a:pPr lvl="1">
              <a:spcBef>
                <a:spcPct val="0"/>
              </a:spcBef>
              <a:buFont typeface="Arial" panose="020B0604020202020204" pitchFamily="34" charset="0"/>
              <a:buChar char="•"/>
            </a:pPr>
            <a:r>
              <a:rPr lang="en-GB" sz="1600" dirty="0">
                <a:latin typeface="Helvetica" pitchFamily="2" charset="0"/>
              </a:rPr>
              <a:t>Adjustment to illnesses including heart disease, arthritis,  and inflammatory bowel disease</a:t>
            </a:r>
          </a:p>
          <a:p>
            <a:pPr lvl="1">
              <a:spcBef>
                <a:spcPct val="0"/>
              </a:spcBef>
              <a:buFont typeface="Arial" panose="020B0604020202020204" pitchFamily="34" charset="0"/>
              <a:buChar char="•"/>
            </a:pPr>
            <a:endParaRPr lang="en-GB" sz="1600" dirty="0">
              <a:latin typeface="Helvetica" pitchFamily="2" charset="0"/>
            </a:endParaRPr>
          </a:p>
          <a:p>
            <a:pPr lvl="1">
              <a:spcBef>
                <a:spcPct val="0"/>
              </a:spcBef>
              <a:buFont typeface="Arial" panose="020B0604020202020204" pitchFamily="34" charset="0"/>
              <a:buChar char="•"/>
            </a:pPr>
            <a:r>
              <a:rPr lang="en-GB" sz="1600" dirty="0">
                <a:latin typeface="Helvetica" pitchFamily="2" charset="0"/>
              </a:rPr>
              <a:t>Improvement in biomarkers of health including inflammation and blood pressure</a:t>
            </a:r>
          </a:p>
          <a:p>
            <a:pPr>
              <a:spcBef>
                <a:spcPct val="0"/>
              </a:spcBef>
              <a:buFont typeface="Arial" panose="020B0604020202020204" pitchFamily="34" charset="0"/>
              <a:buChar char="•"/>
            </a:pPr>
            <a:endParaRPr lang="en-GB" sz="1600" dirty="0">
              <a:latin typeface="Helvetica" pitchFamily="2" charset="0"/>
            </a:endParaRPr>
          </a:p>
          <a:p>
            <a:pPr>
              <a:spcBef>
                <a:spcPct val="0"/>
              </a:spcBef>
              <a:buFont typeface="Arial" panose="020B0604020202020204" pitchFamily="34" charset="0"/>
              <a:buChar char="•"/>
            </a:pPr>
            <a:endParaRPr lang="en-GB" sz="1600" dirty="0">
              <a:latin typeface="Helvetica" pitchFamily="2" charset="0"/>
            </a:endParaRPr>
          </a:p>
          <a:p>
            <a:pPr>
              <a:spcBef>
                <a:spcPct val="0"/>
              </a:spcBef>
              <a:buFont typeface="Arial" panose="020B0604020202020204" pitchFamily="34" charset="0"/>
              <a:buChar char="•"/>
            </a:pPr>
            <a:r>
              <a:rPr lang="en-GB" sz="1600" dirty="0">
                <a:latin typeface="Helvetica" pitchFamily="2" charset="0"/>
              </a:rPr>
              <a:t>Gratitude enhances physical health because it facilitates </a:t>
            </a:r>
          </a:p>
          <a:p>
            <a:pPr lvl="1">
              <a:spcBef>
                <a:spcPct val="0"/>
              </a:spcBef>
              <a:buFont typeface="Arial" panose="020B0604020202020204" pitchFamily="34" charset="0"/>
              <a:buChar char="•"/>
            </a:pPr>
            <a:r>
              <a:rPr lang="en-GB" sz="1600" dirty="0">
                <a:latin typeface="Helvetica" pitchFamily="2" charset="0"/>
              </a:rPr>
              <a:t>Healthier lifestyles</a:t>
            </a:r>
          </a:p>
          <a:p>
            <a:pPr lvl="1">
              <a:spcBef>
                <a:spcPct val="0"/>
              </a:spcBef>
              <a:buFont typeface="Arial" panose="020B0604020202020204" pitchFamily="34" charset="0"/>
              <a:buChar char="•"/>
            </a:pPr>
            <a:endParaRPr lang="en-GB" sz="1600" dirty="0">
              <a:latin typeface="Helvetica" pitchFamily="2" charset="0"/>
            </a:endParaRPr>
          </a:p>
          <a:p>
            <a:pPr lvl="1">
              <a:spcBef>
                <a:spcPct val="0"/>
              </a:spcBef>
              <a:buFont typeface="Arial" panose="020B0604020202020204" pitchFamily="34" charset="0"/>
              <a:buChar char="•"/>
            </a:pPr>
            <a:r>
              <a:rPr lang="en-GB" sz="1600" dirty="0">
                <a:latin typeface="Helvetica" pitchFamily="2" charset="0"/>
              </a:rPr>
              <a:t>Help seeking for health problems and following prescribed medical regimes</a:t>
            </a:r>
          </a:p>
          <a:p>
            <a:pPr lvl="1">
              <a:spcBef>
                <a:spcPct val="0"/>
              </a:spcBef>
              <a:buFont typeface="Arial" panose="020B0604020202020204" pitchFamily="34" charset="0"/>
              <a:buChar char="•"/>
            </a:pPr>
            <a:endParaRPr lang="en-GB" sz="1600" dirty="0">
              <a:latin typeface="Helvetica" pitchFamily="2" charset="0"/>
            </a:endParaRPr>
          </a:p>
          <a:p>
            <a:pPr lvl="1">
              <a:spcBef>
                <a:spcPct val="0"/>
              </a:spcBef>
              <a:buFont typeface="Arial" panose="020B0604020202020204" pitchFamily="34" charset="0"/>
              <a:buChar char="•"/>
            </a:pPr>
            <a:r>
              <a:rPr lang="en-GB" sz="1600" dirty="0">
                <a:latin typeface="Helvetica" pitchFamily="2" charset="0"/>
              </a:rPr>
              <a:t>Greater social support from friends and family</a:t>
            </a:r>
          </a:p>
          <a:p>
            <a:pPr lvl="1">
              <a:spcBef>
                <a:spcPct val="0"/>
              </a:spcBef>
              <a:buFont typeface="Arial" panose="020B0604020202020204" pitchFamily="34" charset="0"/>
              <a:buChar char="•"/>
            </a:pPr>
            <a:endParaRPr lang="en-GB" sz="1600" dirty="0">
              <a:latin typeface="Helvetica" pitchFamily="2" charset="0"/>
            </a:endParaRPr>
          </a:p>
          <a:p>
            <a:pPr lvl="1">
              <a:spcBef>
                <a:spcPct val="0"/>
              </a:spcBef>
              <a:buFont typeface="Arial" panose="020B0604020202020204" pitchFamily="34" charset="0"/>
              <a:buChar char="•"/>
            </a:pPr>
            <a:r>
              <a:rPr lang="en-GB" sz="1600" dirty="0">
                <a:latin typeface="Helvetica" pitchFamily="2" charset="0"/>
              </a:rPr>
              <a:t>More adaptive coping with stress</a:t>
            </a:r>
          </a:p>
          <a:p>
            <a:pPr>
              <a:spcBef>
                <a:spcPct val="0"/>
              </a:spcBef>
              <a:buFont typeface="Arial" panose="020B0604020202020204" pitchFamily="34" charset="0"/>
              <a:buChar char="•"/>
            </a:pPr>
            <a:endParaRPr lang="en-IE" altLang="en-US" sz="1600" b="1" dirty="0">
              <a:latin typeface="Helvetica" pitchFamily="2" charset="0"/>
            </a:endParaRPr>
          </a:p>
        </p:txBody>
      </p:sp>
      <p:sp>
        <p:nvSpPr>
          <p:cNvPr id="7" name="Title 1">
            <a:extLst>
              <a:ext uri="{FF2B5EF4-FFF2-40B4-BE49-F238E27FC236}">
                <a16:creationId xmlns:a16="http://schemas.microsoft.com/office/drawing/2014/main" id="{42228694-ED43-294D-BF96-0C217AF09D87}"/>
              </a:ext>
            </a:extLst>
          </p:cNvPr>
          <p:cNvSpPr txBox="1">
            <a:spLocks noChangeArrowheads="1"/>
          </p:cNvSpPr>
          <p:nvPr/>
        </p:nvSpPr>
        <p:spPr>
          <a:xfrm>
            <a:off x="2171964" y="178904"/>
            <a:ext cx="4800072" cy="397565"/>
          </a:xfrm>
          <a:prstGeom prst="rect">
            <a:avLst/>
          </a:prstGeom>
        </p:spPr>
        <p:txBody>
          <a:bodyPr/>
          <a:lstStyle>
            <a:lvl1pPr algn="l" rtl="0" eaLnBrk="0" fontAlgn="base" hangingPunct="0">
              <a:lnSpc>
                <a:spcPct val="110000"/>
              </a:lnSpc>
              <a:spcBef>
                <a:spcPct val="50000"/>
              </a:spcBef>
              <a:spcAft>
                <a:spcPct val="0"/>
              </a:spcAft>
              <a:defRPr sz="2800">
                <a:solidFill>
                  <a:srgbClr val="337FCC"/>
                </a:solidFill>
                <a:latin typeface="+mj-lt"/>
                <a:ea typeface="ＭＳ Ｐゴシック" pitchFamily="-108" charset="-128"/>
                <a:cs typeface="ＭＳ Ｐゴシック" pitchFamily="-108" charset="-128"/>
              </a:defRPr>
            </a:lvl1pPr>
            <a:lvl2pPr algn="l" rtl="0" eaLnBrk="0" fontAlgn="base" hangingPunct="0">
              <a:lnSpc>
                <a:spcPct val="110000"/>
              </a:lnSpc>
              <a:spcBef>
                <a:spcPct val="50000"/>
              </a:spcBef>
              <a:spcAft>
                <a:spcPct val="0"/>
              </a:spcAft>
              <a:defRPr sz="2800">
                <a:solidFill>
                  <a:srgbClr val="337FCC"/>
                </a:solidFill>
                <a:latin typeface="Verdana" pitchFamily="-110" charset="0"/>
                <a:ea typeface="ＭＳ Ｐゴシック" pitchFamily="-108" charset="-128"/>
                <a:cs typeface="ＭＳ Ｐゴシック" pitchFamily="-108" charset="-128"/>
              </a:defRPr>
            </a:lvl2pPr>
            <a:lvl3pPr algn="l" rtl="0" eaLnBrk="0" fontAlgn="base" hangingPunct="0">
              <a:lnSpc>
                <a:spcPct val="110000"/>
              </a:lnSpc>
              <a:spcBef>
                <a:spcPct val="50000"/>
              </a:spcBef>
              <a:spcAft>
                <a:spcPct val="0"/>
              </a:spcAft>
              <a:defRPr sz="2800">
                <a:solidFill>
                  <a:srgbClr val="337FCC"/>
                </a:solidFill>
                <a:latin typeface="Verdana" pitchFamily="-110" charset="0"/>
                <a:ea typeface="ＭＳ Ｐゴシック" pitchFamily="-108" charset="-128"/>
                <a:cs typeface="ＭＳ Ｐゴシック" pitchFamily="-108" charset="-128"/>
              </a:defRPr>
            </a:lvl3pPr>
            <a:lvl4pPr algn="l" rtl="0" eaLnBrk="0" fontAlgn="base" hangingPunct="0">
              <a:lnSpc>
                <a:spcPct val="110000"/>
              </a:lnSpc>
              <a:spcBef>
                <a:spcPct val="50000"/>
              </a:spcBef>
              <a:spcAft>
                <a:spcPct val="0"/>
              </a:spcAft>
              <a:defRPr sz="2800">
                <a:solidFill>
                  <a:srgbClr val="337FCC"/>
                </a:solidFill>
                <a:latin typeface="Verdana" pitchFamily="-110" charset="0"/>
                <a:ea typeface="ＭＳ Ｐゴシック" pitchFamily="-108" charset="-128"/>
                <a:cs typeface="ＭＳ Ｐゴシック" pitchFamily="-108" charset="-128"/>
              </a:defRPr>
            </a:lvl4pPr>
            <a:lvl5pPr algn="l" rtl="0" eaLnBrk="0" fontAlgn="base" hangingPunct="0">
              <a:lnSpc>
                <a:spcPct val="110000"/>
              </a:lnSpc>
              <a:spcBef>
                <a:spcPct val="50000"/>
              </a:spcBef>
              <a:spcAft>
                <a:spcPct val="0"/>
              </a:spcAft>
              <a:defRPr sz="2800">
                <a:solidFill>
                  <a:srgbClr val="337FCC"/>
                </a:solidFill>
                <a:latin typeface="Verdana" pitchFamily="-110" charset="0"/>
                <a:ea typeface="ＭＳ Ｐゴシック" pitchFamily="-108" charset="-128"/>
                <a:cs typeface="ＭＳ Ｐゴシック" pitchFamily="-108" charset="-128"/>
              </a:defRPr>
            </a:lvl5pPr>
            <a:lvl6pPr marL="457200" algn="l" rtl="0" fontAlgn="base">
              <a:lnSpc>
                <a:spcPct val="110000"/>
              </a:lnSpc>
              <a:spcBef>
                <a:spcPct val="50000"/>
              </a:spcBef>
              <a:spcAft>
                <a:spcPct val="0"/>
              </a:spcAft>
              <a:defRPr sz="2800">
                <a:solidFill>
                  <a:srgbClr val="337FCC"/>
                </a:solidFill>
                <a:latin typeface="Verdana" pitchFamily="-110" charset="0"/>
              </a:defRPr>
            </a:lvl6pPr>
            <a:lvl7pPr marL="914400" algn="l" rtl="0" fontAlgn="base">
              <a:lnSpc>
                <a:spcPct val="110000"/>
              </a:lnSpc>
              <a:spcBef>
                <a:spcPct val="50000"/>
              </a:spcBef>
              <a:spcAft>
                <a:spcPct val="0"/>
              </a:spcAft>
              <a:defRPr sz="2800">
                <a:solidFill>
                  <a:srgbClr val="337FCC"/>
                </a:solidFill>
                <a:latin typeface="Verdana" pitchFamily="-110" charset="0"/>
              </a:defRPr>
            </a:lvl7pPr>
            <a:lvl8pPr marL="1371600" algn="l" rtl="0" fontAlgn="base">
              <a:lnSpc>
                <a:spcPct val="110000"/>
              </a:lnSpc>
              <a:spcBef>
                <a:spcPct val="50000"/>
              </a:spcBef>
              <a:spcAft>
                <a:spcPct val="0"/>
              </a:spcAft>
              <a:defRPr sz="2800">
                <a:solidFill>
                  <a:srgbClr val="337FCC"/>
                </a:solidFill>
                <a:latin typeface="Verdana" pitchFamily="-110" charset="0"/>
              </a:defRPr>
            </a:lvl8pPr>
            <a:lvl9pPr marL="1828800" algn="l" rtl="0" fontAlgn="base">
              <a:lnSpc>
                <a:spcPct val="110000"/>
              </a:lnSpc>
              <a:spcBef>
                <a:spcPct val="50000"/>
              </a:spcBef>
              <a:spcAft>
                <a:spcPct val="0"/>
              </a:spcAft>
              <a:defRPr sz="2800">
                <a:solidFill>
                  <a:srgbClr val="337FCC"/>
                </a:solidFill>
                <a:latin typeface="Verdana" pitchFamily="-110" charset="0"/>
              </a:defRPr>
            </a:lvl9pPr>
          </a:lstStyle>
          <a:p>
            <a:pPr>
              <a:defRPr/>
            </a:pPr>
            <a:r>
              <a:rPr lang="en-US" altLang="en-US" sz="2000" b="1" kern="0" dirty="0">
                <a:latin typeface="Helvetica" pitchFamily="2" charset="0"/>
                <a:ea typeface="ＭＳ Ｐゴシック" panose="020B0600070205080204" pitchFamily="34" charset="-128"/>
              </a:rPr>
              <a:t>GRATITUDE &amp; PHYSICAL HEALTH</a:t>
            </a:r>
          </a:p>
        </p:txBody>
      </p:sp>
      <p:pic>
        <p:nvPicPr>
          <p:cNvPr id="4" name="Picture 3">
            <a:extLst>
              <a:ext uri="{FF2B5EF4-FFF2-40B4-BE49-F238E27FC236}">
                <a16:creationId xmlns:a16="http://schemas.microsoft.com/office/drawing/2014/main" id="{0777A9C1-D803-6344-963C-900E967C0A5D}"/>
              </a:ext>
            </a:extLst>
          </p:cNvPr>
          <p:cNvPicPr>
            <a:picLocks noChangeAspect="1"/>
          </p:cNvPicPr>
          <p:nvPr/>
        </p:nvPicPr>
        <p:blipFill>
          <a:blip r:embed="rId2"/>
          <a:stretch>
            <a:fillRect/>
          </a:stretch>
        </p:blipFill>
        <p:spPr>
          <a:xfrm>
            <a:off x="5505675" y="2102828"/>
            <a:ext cx="3196862" cy="2131241"/>
          </a:xfrm>
          <a:prstGeom prst="rect">
            <a:avLst/>
          </a:prstGeom>
        </p:spPr>
      </p:pic>
    </p:spTree>
    <p:extLst>
      <p:ext uri="{BB962C8B-B14F-4D97-AF65-F5344CB8AC3E}">
        <p14:creationId xmlns:p14="http://schemas.microsoft.com/office/powerpoint/2010/main" val="65698102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6" name="Content Placeholder 2">
            <a:extLst>
              <a:ext uri="{FF2B5EF4-FFF2-40B4-BE49-F238E27FC236}">
                <a16:creationId xmlns:a16="http://schemas.microsoft.com/office/drawing/2014/main" id="{7096E10C-00D4-7241-9B02-153086001D3C}"/>
              </a:ext>
            </a:extLst>
          </p:cNvPr>
          <p:cNvSpPr txBox="1">
            <a:spLocks noChangeArrowheads="1"/>
          </p:cNvSpPr>
          <p:nvPr/>
        </p:nvSpPr>
        <p:spPr bwMode="auto">
          <a:xfrm>
            <a:off x="569085" y="1214784"/>
            <a:ext cx="5056463" cy="48478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285750" indent="-285750">
              <a:lnSpc>
                <a:spcPct val="110000"/>
              </a:lnSpc>
              <a:spcBef>
                <a:spcPct val="40000"/>
              </a:spcBef>
              <a:buChar char="•"/>
              <a:defRPr sz="2200">
                <a:solidFill>
                  <a:srgbClr val="333366"/>
                </a:solidFill>
                <a:latin typeface="Verdana" panose="020B0604030504040204" pitchFamily="34" charset="0"/>
                <a:ea typeface="ＭＳ Ｐゴシック" panose="020B0600070205080204" pitchFamily="34" charset="-128"/>
              </a:defRPr>
            </a:lvl1pPr>
            <a:lvl2pPr marL="742950" indent="-285750">
              <a:spcBef>
                <a:spcPct val="20000"/>
              </a:spcBef>
              <a:buChar char="–"/>
              <a:defRPr sz="2000">
                <a:solidFill>
                  <a:srgbClr val="333366"/>
                </a:solidFill>
                <a:latin typeface="Verdana" panose="020B0604030504040204" pitchFamily="34" charset="0"/>
                <a:ea typeface="ＭＳ Ｐゴシック" panose="020B0600070205080204" pitchFamily="34" charset="-128"/>
              </a:defRPr>
            </a:lvl2pPr>
            <a:lvl3pPr marL="1143000" indent="-228600">
              <a:spcBef>
                <a:spcPct val="20000"/>
              </a:spcBef>
              <a:buChar char="•"/>
              <a:defRPr>
                <a:solidFill>
                  <a:srgbClr val="333366"/>
                </a:solidFill>
                <a:latin typeface="Verdana" panose="020B0604030504040204" pitchFamily="34" charset="0"/>
                <a:ea typeface="ＭＳ Ｐゴシック" panose="020B0600070205080204" pitchFamily="34" charset="-128"/>
              </a:defRPr>
            </a:lvl3pPr>
            <a:lvl4pPr marL="1600200" indent="-228600">
              <a:spcBef>
                <a:spcPct val="20000"/>
              </a:spcBef>
              <a:buChar char="–"/>
              <a:defRPr sz="1600">
                <a:solidFill>
                  <a:srgbClr val="333366"/>
                </a:solidFill>
                <a:latin typeface="Verdana" panose="020B0604030504040204" pitchFamily="34" charset="0"/>
                <a:ea typeface="ＭＳ Ｐゴシック" panose="020B0600070205080204" pitchFamily="34" charset="-128"/>
              </a:defRPr>
            </a:lvl4pPr>
            <a:lvl5pPr marL="2057400" indent="-228600">
              <a:spcBef>
                <a:spcPct val="20000"/>
              </a:spcBef>
              <a:buChar char="»"/>
              <a:defRPr sz="1200">
                <a:solidFill>
                  <a:srgbClr val="333366"/>
                </a:solidFill>
                <a:latin typeface="Verdana" panose="020B060403050404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1200">
                <a:solidFill>
                  <a:srgbClr val="333366"/>
                </a:solidFill>
                <a:latin typeface="Verdana" panose="020B060403050404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1200">
                <a:solidFill>
                  <a:srgbClr val="333366"/>
                </a:solidFill>
                <a:latin typeface="Verdana" panose="020B060403050404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1200">
                <a:solidFill>
                  <a:srgbClr val="333366"/>
                </a:solidFill>
                <a:latin typeface="Verdana" panose="020B060403050404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1200">
                <a:solidFill>
                  <a:srgbClr val="333366"/>
                </a:solidFill>
                <a:latin typeface="Verdana" panose="020B0604030504040204" pitchFamily="34" charset="0"/>
                <a:ea typeface="ＭＳ Ｐゴシック" panose="020B0600070205080204" pitchFamily="34" charset="-128"/>
              </a:defRPr>
            </a:lvl9pPr>
          </a:lstStyle>
          <a:p>
            <a:pPr eaLnBrk="1" hangingPunct="1">
              <a:spcBef>
                <a:spcPct val="0"/>
              </a:spcBef>
            </a:pPr>
            <a:r>
              <a:rPr lang="en-GB" altLang="en-US" sz="1600" dirty="0">
                <a:latin typeface="Helvetica" pitchFamily="2" charset="0"/>
              </a:rPr>
              <a:t>Philip Watkins has proposed that gratitude increases many aspects of well-being because it amplifies the good in one’s life</a:t>
            </a:r>
          </a:p>
          <a:p>
            <a:pPr eaLnBrk="1" hangingPunct="1">
              <a:spcBef>
                <a:spcPct val="0"/>
              </a:spcBef>
            </a:pPr>
            <a:endParaRPr lang="en-GB" altLang="en-US" sz="1600" dirty="0">
              <a:latin typeface="Helvetica" pitchFamily="2" charset="0"/>
            </a:endParaRPr>
          </a:p>
          <a:p>
            <a:pPr eaLnBrk="1" hangingPunct="1">
              <a:spcBef>
                <a:spcPct val="0"/>
              </a:spcBef>
            </a:pPr>
            <a:r>
              <a:rPr lang="en-GB" altLang="en-US" sz="1600" dirty="0">
                <a:latin typeface="Helvetica" pitchFamily="2" charset="0"/>
              </a:rPr>
              <a:t>Gratitude helps us to identify people, relationships, experiences and things that are important for well-being, and motivates us to engage with these to enhance the good in our lives</a:t>
            </a:r>
          </a:p>
          <a:p>
            <a:pPr eaLnBrk="1" hangingPunct="1">
              <a:spcBef>
                <a:spcPct val="0"/>
              </a:spcBef>
            </a:pPr>
            <a:endParaRPr lang="en-GB" altLang="en-US" sz="1600" dirty="0">
              <a:latin typeface="Helvetica" pitchFamily="2" charset="0"/>
            </a:endParaRPr>
          </a:p>
          <a:p>
            <a:pPr eaLnBrk="1" hangingPunct="1">
              <a:spcBef>
                <a:spcPct val="0"/>
              </a:spcBef>
            </a:pPr>
            <a:r>
              <a:rPr lang="en-GB" altLang="en-US" sz="1600" dirty="0">
                <a:latin typeface="Helvetica" pitchFamily="2" charset="0"/>
              </a:rPr>
              <a:t>As an amplifier increases the strength of a sound signal, gratitude increases the signal strength of good things in our lives that we direct attention to </a:t>
            </a:r>
          </a:p>
          <a:p>
            <a:pPr eaLnBrk="1" hangingPunct="1">
              <a:spcBef>
                <a:spcPct val="0"/>
              </a:spcBef>
            </a:pPr>
            <a:endParaRPr lang="en-GB" altLang="en-US" sz="1600" dirty="0">
              <a:latin typeface="Helvetica" pitchFamily="2" charset="0"/>
            </a:endParaRPr>
          </a:p>
          <a:p>
            <a:pPr eaLnBrk="1" hangingPunct="1">
              <a:spcBef>
                <a:spcPct val="0"/>
              </a:spcBef>
            </a:pPr>
            <a:r>
              <a:rPr lang="en-GB" altLang="en-US" sz="1600" dirty="0">
                <a:latin typeface="Helvetica" pitchFamily="2" charset="0"/>
              </a:rPr>
              <a:t>Gratitude makes us value the good things currently in our lives, and also good things that have happened in the past by increasing our access to positive memories</a:t>
            </a:r>
          </a:p>
          <a:p>
            <a:pPr lvl="1">
              <a:spcBef>
                <a:spcPct val="0"/>
              </a:spcBef>
              <a:buFont typeface="Arial" panose="020B0604020202020204" pitchFamily="34" charset="0"/>
              <a:buChar char="•"/>
            </a:pPr>
            <a:endParaRPr lang="en-GB" altLang="en-US" sz="1600" dirty="0"/>
          </a:p>
          <a:p>
            <a:pPr lvl="1">
              <a:spcBef>
                <a:spcPct val="0"/>
              </a:spcBef>
              <a:buFont typeface="Arial" panose="020B0604020202020204" pitchFamily="34" charset="0"/>
              <a:buChar char="•"/>
            </a:pPr>
            <a:endParaRPr lang="en-GB" altLang="en-US" sz="1600" dirty="0"/>
          </a:p>
          <a:p>
            <a:pPr lvl="1">
              <a:spcBef>
                <a:spcPct val="0"/>
              </a:spcBef>
              <a:buFont typeface="Arial" panose="020B0604020202020204" pitchFamily="34" charset="0"/>
              <a:buChar char="•"/>
            </a:pPr>
            <a:endParaRPr lang="en-GB" altLang="en-US" sz="1600" dirty="0"/>
          </a:p>
          <a:p>
            <a:pPr lvl="1">
              <a:spcBef>
                <a:spcPct val="0"/>
              </a:spcBef>
              <a:buFont typeface="Arial" panose="020B0604020202020204" pitchFamily="34" charset="0"/>
              <a:buChar char="•"/>
            </a:pPr>
            <a:endParaRPr lang="en-GB" altLang="en-US" sz="1600" dirty="0"/>
          </a:p>
          <a:p>
            <a:pPr lvl="1">
              <a:spcBef>
                <a:spcPct val="0"/>
              </a:spcBef>
              <a:buFont typeface="Arial" panose="020B0604020202020204" pitchFamily="34" charset="0"/>
              <a:buChar char="•"/>
            </a:pPr>
            <a:endParaRPr lang="en-IE" altLang="en-US" sz="1600" b="1" dirty="0"/>
          </a:p>
        </p:txBody>
      </p:sp>
      <p:sp>
        <p:nvSpPr>
          <p:cNvPr id="7" name="Title 1">
            <a:extLst>
              <a:ext uri="{FF2B5EF4-FFF2-40B4-BE49-F238E27FC236}">
                <a16:creationId xmlns:a16="http://schemas.microsoft.com/office/drawing/2014/main" id="{42228694-ED43-294D-BF96-0C217AF09D87}"/>
              </a:ext>
            </a:extLst>
          </p:cNvPr>
          <p:cNvSpPr txBox="1">
            <a:spLocks noChangeArrowheads="1"/>
          </p:cNvSpPr>
          <p:nvPr/>
        </p:nvSpPr>
        <p:spPr>
          <a:xfrm>
            <a:off x="1547812" y="205929"/>
            <a:ext cx="6048375" cy="503237"/>
          </a:xfrm>
          <a:prstGeom prst="rect">
            <a:avLst/>
          </a:prstGeom>
        </p:spPr>
        <p:txBody>
          <a:bodyPr/>
          <a:lstStyle>
            <a:lvl1pPr algn="l" rtl="0" eaLnBrk="0" fontAlgn="base" hangingPunct="0">
              <a:lnSpc>
                <a:spcPct val="110000"/>
              </a:lnSpc>
              <a:spcBef>
                <a:spcPct val="50000"/>
              </a:spcBef>
              <a:spcAft>
                <a:spcPct val="0"/>
              </a:spcAft>
              <a:defRPr sz="2800">
                <a:solidFill>
                  <a:srgbClr val="337FCC"/>
                </a:solidFill>
                <a:latin typeface="+mj-lt"/>
                <a:ea typeface="ＭＳ Ｐゴシック" pitchFamily="-108" charset="-128"/>
                <a:cs typeface="ＭＳ Ｐゴシック" pitchFamily="-108" charset="-128"/>
              </a:defRPr>
            </a:lvl1pPr>
            <a:lvl2pPr algn="l" rtl="0" eaLnBrk="0" fontAlgn="base" hangingPunct="0">
              <a:lnSpc>
                <a:spcPct val="110000"/>
              </a:lnSpc>
              <a:spcBef>
                <a:spcPct val="50000"/>
              </a:spcBef>
              <a:spcAft>
                <a:spcPct val="0"/>
              </a:spcAft>
              <a:defRPr sz="2800">
                <a:solidFill>
                  <a:srgbClr val="337FCC"/>
                </a:solidFill>
                <a:latin typeface="Verdana" pitchFamily="-110" charset="0"/>
                <a:ea typeface="ＭＳ Ｐゴシック" pitchFamily="-108" charset="-128"/>
                <a:cs typeface="ＭＳ Ｐゴシック" pitchFamily="-108" charset="-128"/>
              </a:defRPr>
            </a:lvl2pPr>
            <a:lvl3pPr algn="l" rtl="0" eaLnBrk="0" fontAlgn="base" hangingPunct="0">
              <a:lnSpc>
                <a:spcPct val="110000"/>
              </a:lnSpc>
              <a:spcBef>
                <a:spcPct val="50000"/>
              </a:spcBef>
              <a:spcAft>
                <a:spcPct val="0"/>
              </a:spcAft>
              <a:defRPr sz="2800">
                <a:solidFill>
                  <a:srgbClr val="337FCC"/>
                </a:solidFill>
                <a:latin typeface="Verdana" pitchFamily="-110" charset="0"/>
                <a:ea typeface="ＭＳ Ｐゴシック" pitchFamily="-108" charset="-128"/>
                <a:cs typeface="ＭＳ Ｐゴシック" pitchFamily="-108" charset="-128"/>
              </a:defRPr>
            </a:lvl3pPr>
            <a:lvl4pPr algn="l" rtl="0" eaLnBrk="0" fontAlgn="base" hangingPunct="0">
              <a:lnSpc>
                <a:spcPct val="110000"/>
              </a:lnSpc>
              <a:spcBef>
                <a:spcPct val="50000"/>
              </a:spcBef>
              <a:spcAft>
                <a:spcPct val="0"/>
              </a:spcAft>
              <a:defRPr sz="2800">
                <a:solidFill>
                  <a:srgbClr val="337FCC"/>
                </a:solidFill>
                <a:latin typeface="Verdana" pitchFamily="-110" charset="0"/>
                <a:ea typeface="ＭＳ Ｐゴシック" pitchFamily="-108" charset="-128"/>
                <a:cs typeface="ＭＳ Ｐゴシック" pitchFamily="-108" charset="-128"/>
              </a:defRPr>
            </a:lvl4pPr>
            <a:lvl5pPr algn="l" rtl="0" eaLnBrk="0" fontAlgn="base" hangingPunct="0">
              <a:lnSpc>
                <a:spcPct val="110000"/>
              </a:lnSpc>
              <a:spcBef>
                <a:spcPct val="50000"/>
              </a:spcBef>
              <a:spcAft>
                <a:spcPct val="0"/>
              </a:spcAft>
              <a:defRPr sz="2800">
                <a:solidFill>
                  <a:srgbClr val="337FCC"/>
                </a:solidFill>
                <a:latin typeface="Verdana" pitchFamily="-110" charset="0"/>
                <a:ea typeface="ＭＳ Ｐゴシック" pitchFamily="-108" charset="-128"/>
                <a:cs typeface="ＭＳ Ｐゴシック" pitchFamily="-108" charset="-128"/>
              </a:defRPr>
            </a:lvl5pPr>
            <a:lvl6pPr marL="457200" algn="l" rtl="0" fontAlgn="base">
              <a:lnSpc>
                <a:spcPct val="110000"/>
              </a:lnSpc>
              <a:spcBef>
                <a:spcPct val="50000"/>
              </a:spcBef>
              <a:spcAft>
                <a:spcPct val="0"/>
              </a:spcAft>
              <a:defRPr sz="2800">
                <a:solidFill>
                  <a:srgbClr val="337FCC"/>
                </a:solidFill>
                <a:latin typeface="Verdana" pitchFamily="-110" charset="0"/>
              </a:defRPr>
            </a:lvl6pPr>
            <a:lvl7pPr marL="914400" algn="l" rtl="0" fontAlgn="base">
              <a:lnSpc>
                <a:spcPct val="110000"/>
              </a:lnSpc>
              <a:spcBef>
                <a:spcPct val="50000"/>
              </a:spcBef>
              <a:spcAft>
                <a:spcPct val="0"/>
              </a:spcAft>
              <a:defRPr sz="2800">
                <a:solidFill>
                  <a:srgbClr val="337FCC"/>
                </a:solidFill>
                <a:latin typeface="Verdana" pitchFamily="-110" charset="0"/>
              </a:defRPr>
            </a:lvl7pPr>
            <a:lvl8pPr marL="1371600" algn="l" rtl="0" fontAlgn="base">
              <a:lnSpc>
                <a:spcPct val="110000"/>
              </a:lnSpc>
              <a:spcBef>
                <a:spcPct val="50000"/>
              </a:spcBef>
              <a:spcAft>
                <a:spcPct val="0"/>
              </a:spcAft>
              <a:defRPr sz="2800">
                <a:solidFill>
                  <a:srgbClr val="337FCC"/>
                </a:solidFill>
                <a:latin typeface="Verdana" pitchFamily="-110" charset="0"/>
              </a:defRPr>
            </a:lvl8pPr>
            <a:lvl9pPr marL="1828800" algn="l" rtl="0" fontAlgn="base">
              <a:lnSpc>
                <a:spcPct val="110000"/>
              </a:lnSpc>
              <a:spcBef>
                <a:spcPct val="50000"/>
              </a:spcBef>
              <a:spcAft>
                <a:spcPct val="0"/>
              </a:spcAft>
              <a:defRPr sz="2800">
                <a:solidFill>
                  <a:srgbClr val="337FCC"/>
                </a:solidFill>
                <a:latin typeface="Verdana" pitchFamily="-110" charset="0"/>
              </a:defRPr>
            </a:lvl9pPr>
          </a:lstStyle>
          <a:p>
            <a:pPr>
              <a:defRPr/>
            </a:pPr>
            <a:r>
              <a:rPr lang="en-US" altLang="en-US" sz="2000" b="1" kern="0" dirty="0">
                <a:latin typeface="Helvetica" pitchFamily="2" charset="0"/>
                <a:ea typeface="ＭＳ Ｐゴシック" panose="020B0600070205080204" pitchFamily="34" charset="-128"/>
              </a:rPr>
              <a:t>AMPLIFICATION THEORY OF GRATITUDE </a:t>
            </a:r>
          </a:p>
        </p:txBody>
      </p:sp>
      <p:pic>
        <p:nvPicPr>
          <p:cNvPr id="113668" name="Picture 3">
            <a:extLst>
              <a:ext uri="{FF2B5EF4-FFF2-40B4-BE49-F238E27FC236}">
                <a16:creationId xmlns:a16="http://schemas.microsoft.com/office/drawing/2014/main" id="{86148110-E7D3-9245-AB8D-3B1F9738814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591300" y="876300"/>
            <a:ext cx="1644650" cy="2192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3669" name="Picture 5">
            <a:extLst>
              <a:ext uri="{FF2B5EF4-FFF2-40B4-BE49-F238E27FC236}">
                <a16:creationId xmlns:a16="http://schemas.microsoft.com/office/drawing/2014/main" id="{D8114FD1-39C9-D34C-AA04-F3BF123A7DD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675438" y="3776663"/>
            <a:ext cx="1627187" cy="2486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TextBox 7">
            <a:extLst>
              <a:ext uri="{FF2B5EF4-FFF2-40B4-BE49-F238E27FC236}">
                <a16:creationId xmlns:a16="http://schemas.microsoft.com/office/drawing/2014/main" id="{37645176-6BDC-C047-9A7F-0AB0AF3A9A31}"/>
              </a:ext>
            </a:extLst>
          </p:cNvPr>
          <p:cNvSpPr txBox="1"/>
          <p:nvPr/>
        </p:nvSpPr>
        <p:spPr>
          <a:xfrm>
            <a:off x="6663522" y="3153361"/>
            <a:ext cx="1639103" cy="338554"/>
          </a:xfrm>
          <a:prstGeom prst="rect">
            <a:avLst/>
          </a:prstGeom>
          <a:noFill/>
        </p:spPr>
        <p:txBody>
          <a:bodyPr wrap="none">
            <a:spAutoFit/>
          </a:bodyPr>
          <a:lstStyle/>
          <a:p>
            <a:pPr>
              <a:defRPr/>
            </a:pPr>
            <a:r>
              <a:rPr lang="en-US" sz="1600" b="1" dirty="0">
                <a:solidFill>
                  <a:srgbClr val="002060"/>
                </a:solidFill>
                <a:latin typeface="Helvetica" pitchFamily="2" charset="0"/>
              </a:rPr>
              <a:t>Philip Watkins </a:t>
            </a:r>
          </a:p>
        </p:txBody>
      </p:sp>
    </p:spTree>
    <p:extLst>
      <p:ext uri="{BB962C8B-B14F-4D97-AF65-F5344CB8AC3E}">
        <p14:creationId xmlns:p14="http://schemas.microsoft.com/office/powerpoint/2010/main" val="9516686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2">
            <a:extLst>
              <a:ext uri="{FF2B5EF4-FFF2-40B4-BE49-F238E27FC236}">
                <a16:creationId xmlns:a16="http://schemas.microsoft.com/office/drawing/2014/main" id="{651FF5F4-E99A-E147-83C3-C0E9234279D8}"/>
              </a:ext>
            </a:extLst>
          </p:cNvPr>
          <p:cNvSpPr txBox="1">
            <a:spLocks noChangeArrowheads="1"/>
          </p:cNvSpPr>
          <p:nvPr/>
        </p:nvSpPr>
        <p:spPr>
          <a:xfrm>
            <a:off x="561182" y="939800"/>
            <a:ext cx="5094287" cy="5122863"/>
          </a:xfrm>
          <a:prstGeom prst="rect">
            <a:avLst/>
          </a:prstGeom>
        </p:spPr>
        <p:txBody>
          <a:bodyPr/>
          <a:lstStyle>
            <a:lvl1pPr marL="342900" indent="-342900" algn="l" rtl="0" eaLnBrk="0" fontAlgn="base" hangingPunct="0">
              <a:lnSpc>
                <a:spcPct val="110000"/>
              </a:lnSpc>
              <a:spcBef>
                <a:spcPct val="40000"/>
              </a:spcBef>
              <a:spcAft>
                <a:spcPct val="0"/>
              </a:spcAft>
              <a:buChar char="•"/>
              <a:defRPr sz="2200">
                <a:solidFill>
                  <a:srgbClr val="333366"/>
                </a:solidFill>
                <a:latin typeface="+mn-lt"/>
                <a:ea typeface="ＭＳ Ｐゴシック" pitchFamily="-108" charset="-128"/>
                <a:cs typeface="ＭＳ Ｐゴシック" pitchFamily="-108" charset="-128"/>
              </a:defRPr>
            </a:lvl1pPr>
            <a:lvl2pPr marL="742950" indent="-285750" algn="l" rtl="0" eaLnBrk="0" fontAlgn="base" hangingPunct="0">
              <a:spcBef>
                <a:spcPct val="20000"/>
              </a:spcBef>
              <a:spcAft>
                <a:spcPct val="0"/>
              </a:spcAft>
              <a:buChar char="–"/>
              <a:defRPr sz="2000">
                <a:solidFill>
                  <a:srgbClr val="333366"/>
                </a:solidFill>
                <a:latin typeface="+mn-lt"/>
                <a:ea typeface="ＭＳ Ｐゴシック" pitchFamily="-110" charset="-128"/>
              </a:defRPr>
            </a:lvl2pPr>
            <a:lvl3pPr marL="1143000" indent="-228600" algn="l" rtl="0" eaLnBrk="0" fontAlgn="base" hangingPunct="0">
              <a:spcBef>
                <a:spcPct val="20000"/>
              </a:spcBef>
              <a:spcAft>
                <a:spcPct val="0"/>
              </a:spcAft>
              <a:buChar char="•"/>
              <a:defRPr>
                <a:solidFill>
                  <a:srgbClr val="333366"/>
                </a:solidFill>
                <a:latin typeface="+mn-lt"/>
                <a:ea typeface="ＭＳ Ｐゴシック" pitchFamily="-110" charset="-128"/>
              </a:defRPr>
            </a:lvl3pPr>
            <a:lvl4pPr marL="1600200" indent="-228600" algn="l" rtl="0" eaLnBrk="0" fontAlgn="base" hangingPunct="0">
              <a:spcBef>
                <a:spcPct val="20000"/>
              </a:spcBef>
              <a:spcAft>
                <a:spcPct val="0"/>
              </a:spcAft>
              <a:buChar char="–"/>
              <a:defRPr sz="1600">
                <a:solidFill>
                  <a:srgbClr val="333366"/>
                </a:solidFill>
                <a:latin typeface="+mn-lt"/>
                <a:ea typeface="ＭＳ Ｐゴシック" pitchFamily="-110" charset="-128"/>
              </a:defRPr>
            </a:lvl4pPr>
            <a:lvl5pPr marL="2057400" indent="-228600" algn="l" rtl="0" eaLnBrk="0" fontAlgn="base" hangingPunct="0">
              <a:spcBef>
                <a:spcPct val="20000"/>
              </a:spcBef>
              <a:spcAft>
                <a:spcPct val="0"/>
              </a:spcAft>
              <a:buChar char="»"/>
              <a:defRPr sz="1200">
                <a:solidFill>
                  <a:srgbClr val="333366"/>
                </a:solidFill>
                <a:latin typeface="+mn-lt"/>
                <a:ea typeface="ＭＳ Ｐゴシック" pitchFamily="-110" charset="-128"/>
              </a:defRPr>
            </a:lvl5pPr>
            <a:lvl6pPr marL="2514600" indent="-228600" algn="l" rtl="0" fontAlgn="base">
              <a:spcBef>
                <a:spcPct val="20000"/>
              </a:spcBef>
              <a:spcAft>
                <a:spcPct val="0"/>
              </a:spcAft>
              <a:buChar char="»"/>
              <a:defRPr sz="1200">
                <a:solidFill>
                  <a:srgbClr val="333366"/>
                </a:solidFill>
                <a:latin typeface="+mn-lt"/>
                <a:ea typeface="ＭＳ Ｐゴシック" pitchFamily="-110" charset="-128"/>
              </a:defRPr>
            </a:lvl6pPr>
            <a:lvl7pPr marL="2971800" indent="-228600" algn="l" rtl="0" fontAlgn="base">
              <a:spcBef>
                <a:spcPct val="20000"/>
              </a:spcBef>
              <a:spcAft>
                <a:spcPct val="0"/>
              </a:spcAft>
              <a:buChar char="»"/>
              <a:defRPr sz="1200">
                <a:solidFill>
                  <a:srgbClr val="333366"/>
                </a:solidFill>
                <a:latin typeface="+mn-lt"/>
                <a:ea typeface="ＭＳ Ｐゴシック" pitchFamily="-110" charset="-128"/>
              </a:defRPr>
            </a:lvl7pPr>
            <a:lvl8pPr marL="3429000" indent="-228600" algn="l" rtl="0" fontAlgn="base">
              <a:spcBef>
                <a:spcPct val="20000"/>
              </a:spcBef>
              <a:spcAft>
                <a:spcPct val="0"/>
              </a:spcAft>
              <a:buChar char="»"/>
              <a:defRPr sz="1200">
                <a:solidFill>
                  <a:srgbClr val="333366"/>
                </a:solidFill>
                <a:latin typeface="+mn-lt"/>
                <a:ea typeface="ＭＳ Ｐゴシック" pitchFamily="-110" charset="-128"/>
              </a:defRPr>
            </a:lvl8pPr>
            <a:lvl9pPr marL="3886200" indent="-228600" algn="l" rtl="0" fontAlgn="base">
              <a:spcBef>
                <a:spcPct val="20000"/>
              </a:spcBef>
              <a:spcAft>
                <a:spcPct val="0"/>
              </a:spcAft>
              <a:buChar char="»"/>
              <a:defRPr sz="1200">
                <a:solidFill>
                  <a:srgbClr val="333366"/>
                </a:solidFill>
                <a:latin typeface="+mn-lt"/>
                <a:ea typeface="ＭＳ Ｐゴシック" pitchFamily="-110" charset="-128"/>
              </a:defRPr>
            </a:lvl9pPr>
          </a:lstStyle>
          <a:p>
            <a:pPr marL="285750" indent="-285750" eaLnBrk="1" hangingPunct="1">
              <a:spcBef>
                <a:spcPts val="0"/>
              </a:spcBef>
              <a:defRPr/>
            </a:pPr>
            <a:r>
              <a:rPr lang="en-GB" sz="1800" dirty="0">
                <a:latin typeface="Helvetica" pitchFamily="2" charset="0"/>
              </a:rPr>
              <a:t>The finding that gratitude has many benefits inspired research on interventions which aim to induce gratitude and enhance wellbeing </a:t>
            </a:r>
          </a:p>
          <a:p>
            <a:pPr marL="285750" indent="-285750" eaLnBrk="1" hangingPunct="1">
              <a:spcBef>
                <a:spcPts val="0"/>
              </a:spcBef>
              <a:defRPr/>
            </a:pPr>
            <a:endParaRPr lang="en-GB" sz="1800" dirty="0">
              <a:latin typeface="Helvetica" pitchFamily="2" charset="0"/>
            </a:endParaRPr>
          </a:p>
          <a:p>
            <a:pPr marL="285750" indent="-285750" eaLnBrk="1" hangingPunct="1">
              <a:spcBef>
                <a:spcPts val="0"/>
              </a:spcBef>
              <a:defRPr/>
            </a:pPr>
            <a:r>
              <a:rPr lang="en-GB" sz="1800" dirty="0">
                <a:latin typeface="Helvetica" pitchFamily="2" charset="0"/>
              </a:rPr>
              <a:t>Robert Emmons pioneered research on gratitude interventions</a:t>
            </a:r>
          </a:p>
          <a:p>
            <a:pPr marL="285750" indent="-285750" eaLnBrk="1" hangingPunct="1">
              <a:spcBef>
                <a:spcPts val="0"/>
              </a:spcBef>
              <a:defRPr/>
            </a:pPr>
            <a:endParaRPr lang="en-GB" sz="1800" dirty="0">
              <a:latin typeface="Helvetica" pitchFamily="2" charset="0"/>
            </a:endParaRPr>
          </a:p>
          <a:p>
            <a:pPr marL="285750" indent="-285750" eaLnBrk="1" hangingPunct="1">
              <a:spcBef>
                <a:spcPts val="0"/>
              </a:spcBef>
              <a:defRPr/>
            </a:pPr>
            <a:r>
              <a:rPr lang="en-GB" sz="1800" dirty="0">
                <a:latin typeface="Helvetica" pitchFamily="2" charset="0"/>
              </a:rPr>
              <a:t>He showed that people who kept a gratitude journal in which they recorded good things that they were grateful for each day  showed increased positive mood compared to people who wrote about hassles they had encountered</a:t>
            </a:r>
            <a:r>
              <a:rPr lang="en-IE" sz="1800" dirty="0">
                <a:latin typeface="Helvetica" pitchFamily="2" charset="0"/>
              </a:rPr>
              <a:t> </a:t>
            </a:r>
          </a:p>
          <a:p>
            <a:pPr marL="285750" indent="-285750" eaLnBrk="1" hangingPunct="1">
              <a:spcBef>
                <a:spcPts val="0"/>
              </a:spcBef>
              <a:defRPr/>
            </a:pPr>
            <a:endParaRPr lang="en-IE" sz="1800" dirty="0">
              <a:latin typeface="Helvetica" pitchFamily="2" charset="0"/>
            </a:endParaRPr>
          </a:p>
          <a:p>
            <a:pPr marL="285750" indent="-285750" eaLnBrk="1" hangingPunct="1">
              <a:spcBef>
                <a:spcPts val="0"/>
              </a:spcBef>
              <a:defRPr/>
            </a:pPr>
            <a:r>
              <a:rPr lang="en-IE" sz="1800" dirty="0">
                <a:latin typeface="Helvetica" pitchFamily="2" charset="0"/>
              </a:rPr>
              <a:t>This intervention – often called </a:t>
            </a:r>
          </a:p>
          <a:p>
            <a:pPr marL="685800" lvl="1" eaLnBrk="1" hangingPunct="1">
              <a:spcBef>
                <a:spcPts val="0"/>
              </a:spcBef>
              <a:buFont typeface="Arial" panose="020B0604020202020204" pitchFamily="34" charset="0"/>
              <a:buChar char="•"/>
              <a:defRPr/>
            </a:pPr>
            <a:r>
              <a:rPr lang="en-IE" sz="1800" b="1" dirty="0">
                <a:latin typeface="Helvetica" pitchFamily="2" charset="0"/>
              </a:rPr>
              <a:t>counting blessings </a:t>
            </a:r>
            <a:r>
              <a:rPr lang="en-IE" sz="1800" dirty="0">
                <a:latin typeface="Helvetica" pitchFamily="2" charset="0"/>
              </a:rPr>
              <a:t>or </a:t>
            </a:r>
          </a:p>
          <a:p>
            <a:pPr marL="685800" lvl="1" eaLnBrk="1" hangingPunct="1">
              <a:spcBef>
                <a:spcPts val="0"/>
              </a:spcBef>
              <a:buFont typeface="Arial" panose="020B0604020202020204" pitchFamily="34" charset="0"/>
              <a:buChar char="•"/>
              <a:defRPr/>
            </a:pPr>
            <a:r>
              <a:rPr lang="en-IE" sz="1800" b="1" dirty="0">
                <a:latin typeface="Helvetica" pitchFamily="2" charset="0"/>
              </a:rPr>
              <a:t>3 good things</a:t>
            </a:r>
            <a:r>
              <a:rPr lang="en-IE" sz="1800" dirty="0">
                <a:latin typeface="Helvetica" pitchFamily="2" charset="0"/>
              </a:rPr>
              <a:t> </a:t>
            </a:r>
          </a:p>
          <a:p>
            <a:pPr marL="400050" lvl="1" indent="0" eaLnBrk="1" hangingPunct="1">
              <a:spcBef>
                <a:spcPts val="0"/>
              </a:spcBef>
              <a:buFontTx/>
              <a:buNone/>
              <a:defRPr/>
            </a:pPr>
            <a:r>
              <a:rPr lang="en-IE" sz="1800" dirty="0">
                <a:latin typeface="Helvetica" pitchFamily="2" charset="0"/>
              </a:rPr>
              <a:t>has been replicated many times </a:t>
            </a:r>
            <a:endParaRPr lang="en-GB" sz="1800" dirty="0">
              <a:latin typeface="Helvetica" pitchFamily="2" charset="0"/>
            </a:endParaRPr>
          </a:p>
          <a:p>
            <a:pPr lvl="1">
              <a:spcBef>
                <a:spcPts val="0"/>
              </a:spcBef>
              <a:buFont typeface="Arial" panose="020B0604020202020204" pitchFamily="34" charset="0"/>
              <a:buChar char="•"/>
              <a:defRPr/>
            </a:pPr>
            <a:endParaRPr lang="en-GB" sz="1600" dirty="0">
              <a:latin typeface="Helvetica" pitchFamily="2" charset="0"/>
            </a:endParaRPr>
          </a:p>
          <a:p>
            <a:pPr lvl="1">
              <a:spcBef>
                <a:spcPts val="0"/>
              </a:spcBef>
              <a:buFont typeface="Arial" panose="020B0604020202020204" pitchFamily="34" charset="0"/>
              <a:buChar char="•"/>
              <a:defRPr/>
            </a:pPr>
            <a:endParaRPr lang="en-GB" sz="1600" dirty="0"/>
          </a:p>
          <a:p>
            <a:pPr lvl="1">
              <a:spcBef>
                <a:spcPts val="0"/>
              </a:spcBef>
              <a:buFont typeface="Arial" panose="020B0604020202020204" pitchFamily="34" charset="0"/>
              <a:buChar char="•"/>
              <a:defRPr/>
            </a:pPr>
            <a:endParaRPr lang="en-GB" sz="1600" dirty="0"/>
          </a:p>
          <a:p>
            <a:pPr lvl="1">
              <a:spcBef>
                <a:spcPts val="0"/>
              </a:spcBef>
              <a:buFont typeface="Arial" panose="020B0604020202020204" pitchFamily="34" charset="0"/>
              <a:buChar char="•"/>
              <a:defRPr/>
            </a:pPr>
            <a:endParaRPr lang="en-GB" sz="1600" dirty="0"/>
          </a:p>
          <a:p>
            <a:pPr lvl="1">
              <a:spcBef>
                <a:spcPts val="0"/>
              </a:spcBef>
              <a:buFont typeface="Arial" panose="020B0604020202020204" pitchFamily="34" charset="0"/>
              <a:buChar char="•"/>
              <a:defRPr/>
            </a:pPr>
            <a:endParaRPr lang="en-IE" sz="1600" b="1" dirty="0"/>
          </a:p>
        </p:txBody>
      </p:sp>
      <p:sp>
        <p:nvSpPr>
          <p:cNvPr id="7" name="Title 1">
            <a:extLst>
              <a:ext uri="{FF2B5EF4-FFF2-40B4-BE49-F238E27FC236}">
                <a16:creationId xmlns:a16="http://schemas.microsoft.com/office/drawing/2014/main" id="{144B7562-6B27-8449-A686-18610E011E54}"/>
              </a:ext>
            </a:extLst>
          </p:cNvPr>
          <p:cNvSpPr txBox="1">
            <a:spLocks noChangeArrowheads="1"/>
          </p:cNvSpPr>
          <p:nvPr/>
        </p:nvSpPr>
        <p:spPr>
          <a:xfrm>
            <a:off x="2151856" y="245993"/>
            <a:ext cx="5094287" cy="403294"/>
          </a:xfrm>
          <a:prstGeom prst="rect">
            <a:avLst/>
          </a:prstGeom>
        </p:spPr>
        <p:txBody>
          <a:bodyPr/>
          <a:lstStyle>
            <a:lvl1pPr algn="l" rtl="0" eaLnBrk="0" fontAlgn="base" hangingPunct="0">
              <a:lnSpc>
                <a:spcPct val="110000"/>
              </a:lnSpc>
              <a:spcBef>
                <a:spcPct val="50000"/>
              </a:spcBef>
              <a:spcAft>
                <a:spcPct val="0"/>
              </a:spcAft>
              <a:defRPr sz="2800">
                <a:solidFill>
                  <a:srgbClr val="337FCC"/>
                </a:solidFill>
                <a:latin typeface="+mj-lt"/>
                <a:ea typeface="ＭＳ Ｐゴシック" pitchFamily="-108" charset="-128"/>
                <a:cs typeface="ＭＳ Ｐゴシック" pitchFamily="-108" charset="-128"/>
              </a:defRPr>
            </a:lvl1pPr>
            <a:lvl2pPr algn="l" rtl="0" eaLnBrk="0" fontAlgn="base" hangingPunct="0">
              <a:lnSpc>
                <a:spcPct val="110000"/>
              </a:lnSpc>
              <a:spcBef>
                <a:spcPct val="50000"/>
              </a:spcBef>
              <a:spcAft>
                <a:spcPct val="0"/>
              </a:spcAft>
              <a:defRPr sz="2800">
                <a:solidFill>
                  <a:srgbClr val="337FCC"/>
                </a:solidFill>
                <a:latin typeface="Verdana" pitchFamily="-110" charset="0"/>
                <a:ea typeface="ＭＳ Ｐゴシック" pitchFamily="-108" charset="-128"/>
                <a:cs typeface="ＭＳ Ｐゴシック" pitchFamily="-108" charset="-128"/>
              </a:defRPr>
            </a:lvl2pPr>
            <a:lvl3pPr algn="l" rtl="0" eaLnBrk="0" fontAlgn="base" hangingPunct="0">
              <a:lnSpc>
                <a:spcPct val="110000"/>
              </a:lnSpc>
              <a:spcBef>
                <a:spcPct val="50000"/>
              </a:spcBef>
              <a:spcAft>
                <a:spcPct val="0"/>
              </a:spcAft>
              <a:defRPr sz="2800">
                <a:solidFill>
                  <a:srgbClr val="337FCC"/>
                </a:solidFill>
                <a:latin typeface="Verdana" pitchFamily="-110" charset="0"/>
                <a:ea typeface="ＭＳ Ｐゴシック" pitchFamily="-108" charset="-128"/>
                <a:cs typeface="ＭＳ Ｐゴシック" pitchFamily="-108" charset="-128"/>
              </a:defRPr>
            </a:lvl3pPr>
            <a:lvl4pPr algn="l" rtl="0" eaLnBrk="0" fontAlgn="base" hangingPunct="0">
              <a:lnSpc>
                <a:spcPct val="110000"/>
              </a:lnSpc>
              <a:spcBef>
                <a:spcPct val="50000"/>
              </a:spcBef>
              <a:spcAft>
                <a:spcPct val="0"/>
              </a:spcAft>
              <a:defRPr sz="2800">
                <a:solidFill>
                  <a:srgbClr val="337FCC"/>
                </a:solidFill>
                <a:latin typeface="Verdana" pitchFamily="-110" charset="0"/>
                <a:ea typeface="ＭＳ Ｐゴシック" pitchFamily="-108" charset="-128"/>
                <a:cs typeface="ＭＳ Ｐゴシック" pitchFamily="-108" charset="-128"/>
              </a:defRPr>
            </a:lvl4pPr>
            <a:lvl5pPr algn="l" rtl="0" eaLnBrk="0" fontAlgn="base" hangingPunct="0">
              <a:lnSpc>
                <a:spcPct val="110000"/>
              </a:lnSpc>
              <a:spcBef>
                <a:spcPct val="50000"/>
              </a:spcBef>
              <a:spcAft>
                <a:spcPct val="0"/>
              </a:spcAft>
              <a:defRPr sz="2800">
                <a:solidFill>
                  <a:srgbClr val="337FCC"/>
                </a:solidFill>
                <a:latin typeface="Verdana" pitchFamily="-110" charset="0"/>
                <a:ea typeface="ＭＳ Ｐゴシック" pitchFamily="-108" charset="-128"/>
                <a:cs typeface="ＭＳ Ｐゴシック" pitchFamily="-108" charset="-128"/>
              </a:defRPr>
            </a:lvl5pPr>
            <a:lvl6pPr marL="457200" algn="l" rtl="0" fontAlgn="base">
              <a:lnSpc>
                <a:spcPct val="110000"/>
              </a:lnSpc>
              <a:spcBef>
                <a:spcPct val="50000"/>
              </a:spcBef>
              <a:spcAft>
                <a:spcPct val="0"/>
              </a:spcAft>
              <a:defRPr sz="2800">
                <a:solidFill>
                  <a:srgbClr val="337FCC"/>
                </a:solidFill>
                <a:latin typeface="Verdana" pitchFamily="-110" charset="0"/>
              </a:defRPr>
            </a:lvl6pPr>
            <a:lvl7pPr marL="914400" algn="l" rtl="0" fontAlgn="base">
              <a:lnSpc>
                <a:spcPct val="110000"/>
              </a:lnSpc>
              <a:spcBef>
                <a:spcPct val="50000"/>
              </a:spcBef>
              <a:spcAft>
                <a:spcPct val="0"/>
              </a:spcAft>
              <a:defRPr sz="2800">
                <a:solidFill>
                  <a:srgbClr val="337FCC"/>
                </a:solidFill>
                <a:latin typeface="Verdana" pitchFamily="-110" charset="0"/>
              </a:defRPr>
            </a:lvl7pPr>
            <a:lvl8pPr marL="1371600" algn="l" rtl="0" fontAlgn="base">
              <a:lnSpc>
                <a:spcPct val="110000"/>
              </a:lnSpc>
              <a:spcBef>
                <a:spcPct val="50000"/>
              </a:spcBef>
              <a:spcAft>
                <a:spcPct val="0"/>
              </a:spcAft>
              <a:defRPr sz="2800">
                <a:solidFill>
                  <a:srgbClr val="337FCC"/>
                </a:solidFill>
                <a:latin typeface="Verdana" pitchFamily="-110" charset="0"/>
              </a:defRPr>
            </a:lvl8pPr>
            <a:lvl9pPr marL="1828800" algn="l" rtl="0" fontAlgn="base">
              <a:lnSpc>
                <a:spcPct val="110000"/>
              </a:lnSpc>
              <a:spcBef>
                <a:spcPct val="50000"/>
              </a:spcBef>
              <a:spcAft>
                <a:spcPct val="0"/>
              </a:spcAft>
              <a:defRPr sz="2800">
                <a:solidFill>
                  <a:srgbClr val="337FCC"/>
                </a:solidFill>
                <a:latin typeface="Verdana" pitchFamily="-110" charset="0"/>
              </a:defRPr>
            </a:lvl9pPr>
          </a:lstStyle>
          <a:p>
            <a:pPr>
              <a:defRPr/>
            </a:pPr>
            <a:r>
              <a:rPr lang="en-US" altLang="en-US" sz="2000" b="1" kern="0" dirty="0">
                <a:ea typeface="ＭＳ Ｐゴシック" panose="020B0600070205080204" pitchFamily="34" charset="-128"/>
              </a:rPr>
              <a:t> </a:t>
            </a:r>
            <a:r>
              <a:rPr lang="en-US" altLang="en-US" sz="2000" b="1" kern="0" dirty="0">
                <a:latin typeface="Helvetica" pitchFamily="2" charset="0"/>
                <a:ea typeface="ＭＳ Ｐゴシック" panose="020B0600070205080204" pitchFamily="34" charset="-128"/>
              </a:rPr>
              <a:t>EFFECTS OF COUNTIUNG BLESSINGS</a:t>
            </a:r>
          </a:p>
        </p:txBody>
      </p:sp>
      <p:pic>
        <p:nvPicPr>
          <p:cNvPr id="114692" name="Picture 3">
            <a:extLst>
              <a:ext uri="{FF2B5EF4-FFF2-40B4-BE49-F238E27FC236}">
                <a16:creationId xmlns:a16="http://schemas.microsoft.com/office/drawing/2014/main" id="{85B10F79-B45F-5B43-9043-2DA15F9D8A0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65850" y="1077913"/>
            <a:ext cx="2159000" cy="2362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Box 5">
            <a:extLst>
              <a:ext uri="{FF2B5EF4-FFF2-40B4-BE49-F238E27FC236}">
                <a16:creationId xmlns:a16="http://schemas.microsoft.com/office/drawing/2014/main" id="{DFC0C901-8882-A64C-92FF-E76A7E5F97B9}"/>
              </a:ext>
            </a:extLst>
          </p:cNvPr>
          <p:cNvSpPr txBox="1"/>
          <p:nvPr/>
        </p:nvSpPr>
        <p:spPr>
          <a:xfrm>
            <a:off x="6567488" y="3482975"/>
            <a:ext cx="1560512" cy="276225"/>
          </a:xfrm>
          <a:prstGeom prst="rect">
            <a:avLst/>
          </a:prstGeom>
          <a:noFill/>
        </p:spPr>
        <p:txBody>
          <a:bodyPr wrap="none">
            <a:spAutoFit/>
          </a:bodyPr>
          <a:lstStyle/>
          <a:p>
            <a:pPr>
              <a:defRPr/>
            </a:pPr>
            <a:r>
              <a:rPr lang="en-US" b="1" dirty="0">
                <a:solidFill>
                  <a:srgbClr val="002060"/>
                </a:solidFill>
                <a:latin typeface="+mj-lt"/>
              </a:rPr>
              <a:t>Robert Emmons</a:t>
            </a:r>
          </a:p>
        </p:txBody>
      </p:sp>
      <p:pic>
        <p:nvPicPr>
          <p:cNvPr id="114694" name="Picture 8">
            <a:extLst>
              <a:ext uri="{FF2B5EF4-FFF2-40B4-BE49-F238E27FC236}">
                <a16:creationId xmlns:a16="http://schemas.microsoft.com/office/drawing/2014/main" id="{5E22FDC7-5049-D649-9347-7F43E4E0F41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08688" y="3995738"/>
            <a:ext cx="2678112" cy="2066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2">
            <a:extLst>
              <a:ext uri="{FF2B5EF4-FFF2-40B4-BE49-F238E27FC236}">
                <a16:creationId xmlns:a16="http://schemas.microsoft.com/office/drawing/2014/main" id="{F2D71966-CF5B-3341-93F3-6BB421753777}"/>
              </a:ext>
            </a:extLst>
          </p:cNvPr>
          <p:cNvSpPr txBox="1">
            <a:spLocks noChangeArrowheads="1"/>
          </p:cNvSpPr>
          <p:nvPr/>
        </p:nvSpPr>
        <p:spPr>
          <a:xfrm>
            <a:off x="371475" y="725488"/>
            <a:ext cx="5753100" cy="5407025"/>
          </a:xfrm>
          <a:prstGeom prst="rect">
            <a:avLst/>
          </a:prstGeom>
        </p:spPr>
        <p:txBody>
          <a:bodyPr/>
          <a:lstStyle>
            <a:lvl1pPr marL="342900" indent="-342900" algn="l" rtl="0" eaLnBrk="0" fontAlgn="base" hangingPunct="0">
              <a:lnSpc>
                <a:spcPct val="110000"/>
              </a:lnSpc>
              <a:spcBef>
                <a:spcPct val="40000"/>
              </a:spcBef>
              <a:spcAft>
                <a:spcPct val="0"/>
              </a:spcAft>
              <a:buChar char="•"/>
              <a:defRPr sz="2200">
                <a:solidFill>
                  <a:srgbClr val="333366"/>
                </a:solidFill>
                <a:latin typeface="+mn-lt"/>
                <a:ea typeface="ＭＳ Ｐゴシック" pitchFamily="-108" charset="-128"/>
                <a:cs typeface="ＭＳ Ｐゴシック" pitchFamily="-108" charset="-128"/>
              </a:defRPr>
            </a:lvl1pPr>
            <a:lvl2pPr marL="742950" indent="-285750" algn="l" rtl="0" eaLnBrk="0" fontAlgn="base" hangingPunct="0">
              <a:spcBef>
                <a:spcPct val="20000"/>
              </a:spcBef>
              <a:spcAft>
                <a:spcPct val="0"/>
              </a:spcAft>
              <a:buChar char="–"/>
              <a:defRPr sz="2000">
                <a:solidFill>
                  <a:srgbClr val="333366"/>
                </a:solidFill>
                <a:latin typeface="+mn-lt"/>
                <a:ea typeface="ＭＳ Ｐゴシック" pitchFamily="-110" charset="-128"/>
              </a:defRPr>
            </a:lvl2pPr>
            <a:lvl3pPr marL="1143000" indent="-228600" algn="l" rtl="0" eaLnBrk="0" fontAlgn="base" hangingPunct="0">
              <a:spcBef>
                <a:spcPct val="20000"/>
              </a:spcBef>
              <a:spcAft>
                <a:spcPct val="0"/>
              </a:spcAft>
              <a:buChar char="•"/>
              <a:defRPr>
                <a:solidFill>
                  <a:srgbClr val="333366"/>
                </a:solidFill>
                <a:latin typeface="+mn-lt"/>
                <a:ea typeface="ＭＳ Ｐゴシック" pitchFamily="-110" charset="-128"/>
              </a:defRPr>
            </a:lvl3pPr>
            <a:lvl4pPr marL="1600200" indent="-228600" algn="l" rtl="0" eaLnBrk="0" fontAlgn="base" hangingPunct="0">
              <a:spcBef>
                <a:spcPct val="20000"/>
              </a:spcBef>
              <a:spcAft>
                <a:spcPct val="0"/>
              </a:spcAft>
              <a:buChar char="–"/>
              <a:defRPr sz="1600">
                <a:solidFill>
                  <a:srgbClr val="333366"/>
                </a:solidFill>
                <a:latin typeface="+mn-lt"/>
                <a:ea typeface="ＭＳ Ｐゴシック" pitchFamily="-110" charset="-128"/>
              </a:defRPr>
            </a:lvl4pPr>
            <a:lvl5pPr marL="2057400" indent="-228600" algn="l" rtl="0" eaLnBrk="0" fontAlgn="base" hangingPunct="0">
              <a:spcBef>
                <a:spcPct val="20000"/>
              </a:spcBef>
              <a:spcAft>
                <a:spcPct val="0"/>
              </a:spcAft>
              <a:buChar char="»"/>
              <a:defRPr sz="1200">
                <a:solidFill>
                  <a:srgbClr val="333366"/>
                </a:solidFill>
                <a:latin typeface="+mn-lt"/>
                <a:ea typeface="ＭＳ Ｐゴシック" pitchFamily="-110" charset="-128"/>
              </a:defRPr>
            </a:lvl5pPr>
            <a:lvl6pPr marL="2514600" indent="-228600" algn="l" rtl="0" fontAlgn="base">
              <a:spcBef>
                <a:spcPct val="20000"/>
              </a:spcBef>
              <a:spcAft>
                <a:spcPct val="0"/>
              </a:spcAft>
              <a:buChar char="»"/>
              <a:defRPr sz="1200">
                <a:solidFill>
                  <a:srgbClr val="333366"/>
                </a:solidFill>
                <a:latin typeface="+mn-lt"/>
                <a:ea typeface="ＭＳ Ｐゴシック" pitchFamily="-110" charset="-128"/>
              </a:defRPr>
            </a:lvl6pPr>
            <a:lvl7pPr marL="2971800" indent="-228600" algn="l" rtl="0" fontAlgn="base">
              <a:spcBef>
                <a:spcPct val="20000"/>
              </a:spcBef>
              <a:spcAft>
                <a:spcPct val="0"/>
              </a:spcAft>
              <a:buChar char="»"/>
              <a:defRPr sz="1200">
                <a:solidFill>
                  <a:srgbClr val="333366"/>
                </a:solidFill>
                <a:latin typeface="+mn-lt"/>
                <a:ea typeface="ＭＳ Ｐゴシック" pitchFamily="-110" charset="-128"/>
              </a:defRPr>
            </a:lvl7pPr>
            <a:lvl8pPr marL="3429000" indent="-228600" algn="l" rtl="0" fontAlgn="base">
              <a:spcBef>
                <a:spcPct val="20000"/>
              </a:spcBef>
              <a:spcAft>
                <a:spcPct val="0"/>
              </a:spcAft>
              <a:buChar char="»"/>
              <a:defRPr sz="1200">
                <a:solidFill>
                  <a:srgbClr val="333366"/>
                </a:solidFill>
                <a:latin typeface="+mn-lt"/>
                <a:ea typeface="ＭＳ Ｐゴシック" pitchFamily="-110" charset="-128"/>
              </a:defRPr>
            </a:lvl8pPr>
            <a:lvl9pPr marL="3886200" indent="-228600" algn="l" rtl="0" fontAlgn="base">
              <a:spcBef>
                <a:spcPct val="20000"/>
              </a:spcBef>
              <a:spcAft>
                <a:spcPct val="0"/>
              </a:spcAft>
              <a:buChar char="»"/>
              <a:defRPr sz="1200">
                <a:solidFill>
                  <a:srgbClr val="333366"/>
                </a:solidFill>
                <a:latin typeface="+mn-lt"/>
                <a:ea typeface="ＭＳ Ｐゴシック" pitchFamily="-110" charset="-128"/>
              </a:defRPr>
            </a:lvl9pPr>
          </a:lstStyle>
          <a:p>
            <a:pPr marL="0" indent="0">
              <a:buFontTx/>
              <a:buNone/>
              <a:defRPr/>
            </a:pPr>
            <a:r>
              <a:rPr lang="en-GB" sz="1800" dirty="0">
                <a:latin typeface="Helvetica" pitchFamily="2" charset="0"/>
              </a:rPr>
              <a:t>Robert Emmons has incorporated a variety of gratitude interventions into a 3 week programme in his book - </a:t>
            </a:r>
            <a:r>
              <a:rPr lang="en-GB" sz="1800" i="1" dirty="0">
                <a:latin typeface="Helvetica" pitchFamily="2" charset="0"/>
              </a:rPr>
              <a:t>Gratitude Works</a:t>
            </a:r>
          </a:p>
          <a:p>
            <a:pPr>
              <a:defRPr/>
            </a:pPr>
            <a:r>
              <a:rPr lang="en-GB" sz="1800" dirty="0">
                <a:latin typeface="Helvetica" pitchFamily="2" charset="0"/>
              </a:rPr>
              <a:t>Counting blessings / being thankful for for 3 good things</a:t>
            </a:r>
          </a:p>
          <a:p>
            <a:pPr>
              <a:defRPr/>
            </a:pPr>
            <a:r>
              <a:rPr lang="en-GB" sz="1800" dirty="0">
                <a:latin typeface="Helvetica" pitchFamily="2" charset="0"/>
              </a:rPr>
              <a:t>Gratitude letter and visit</a:t>
            </a:r>
            <a:endParaRPr lang="en-IE" sz="1800" dirty="0">
              <a:latin typeface="Helvetica" pitchFamily="2" charset="0"/>
            </a:endParaRPr>
          </a:p>
          <a:p>
            <a:pPr>
              <a:defRPr/>
            </a:pPr>
            <a:r>
              <a:rPr lang="en-GB" sz="1800" dirty="0">
                <a:latin typeface="Helvetica" pitchFamily="2" charset="0"/>
              </a:rPr>
              <a:t>Giving thanks to whom and for what</a:t>
            </a:r>
            <a:endParaRPr lang="en-IE" sz="1800" dirty="0">
              <a:latin typeface="Helvetica" pitchFamily="2" charset="0"/>
            </a:endParaRPr>
          </a:p>
          <a:p>
            <a:pPr>
              <a:defRPr/>
            </a:pPr>
            <a:r>
              <a:rPr lang="en-GB" sz="1800" dirty="0">
                <a:latin typeface="Helvetica" pitchFamily="2" charset="0"/>
              </a:rPr>
              <a:t>Giving thanks for three gifts, and paying it forward</a:t>
            </a:r>
            <a:endParaRPr lang="en-IE" sz="1800" dirty="0">
              <a:latin typeface="Helvetica" pitchFamily="2" charset="0"/>
            </a:endParaRPr>
          </a:p>
          <a:p>
            <a:pPr>
              <a:defRPr/>
            </a:pPr>
            <a:r>
              <a:rPr lang="en-GB" sz="1800" dirty="0">
                <a:latin typeface="Helvetica" pitchFamily="2" charset="0"/>
              </a:rPr>
              <a:t>Being thankful for the ending of a chapter in your life</a:t>
            </a:r>
            <a:endParaRPr lang="en-IE" sz="1800" dirty="0">
              <a:latin typeface="Helvetica" pitchFamily="2" charset="0"/>
            </a:endParaRPr>
          </a:p>
          <a:p>
            <a:pPr>
              <a:defRPr/>
            </a:pPr>
            <a:r>
              <a:rPr lang="en-GB" sz="1800" dirty="0">
                <a:latin typeface="Helvetica" pitchFamily="2" charset="0"/>
              </a:rPr>
              <a:t>Being thankful for a gift by imagining its absence</a:t>
            </a:r>
            <a:endParaRPr lang="en-IE" sz="1800" dirty="0">
              <a:latin typeface="Helvetica" pitchFamily="2" charset="0"/>
            </a:endParaRPr>
          </a:p>
          <a:p>
            <a:pPr>
              <a:defRPr/>
            </a:pPr>
            <a:r>
              <a:rPr lang="en-GB" sz="1800" dirty="0">
                <a:latin typeface="Helvetica" pitchFamily="2" charset="0"/>
              </a:rPr>
              <a:t>Being thankful for good things that come from bad experiences</a:t>
            </a:r>
            <a:endParaRPr lang="en-IE" sz="1800" dirty="0">
              <a:latin typeface="Helvetica" pitchFamily="2" charset="0"/>
            </a:endParaRPr>
          </a:p>
          <a:p>
            <a:pPr marL="285750" indent="-285750" eaLnBrk="1" hangingPunct="1">
              <a:spcBef>
                <a:spcPts val="0"/>
              </a:spcBef>
              <a:defRPr/>
            </a:pPr>
            <a:endParaRPr lang="en-GB" sz="1600" dirty="0">
              <a:latin typeface="Helvetica" pitchFamily="2" charset="0"/>
            </a:endParaRPr>
          </a:p>
          <a:p>
            <a:pPr lvl="1">
              <a:spcBef>
                <a:spcPts val="0"/>
              </a:spcBef>
              <a:buFont typeface="Arial" panose="020B0604020202020204" pitchFamily="34" charset="0"/>
              <a:buChar char="•"/>
              <a:defRPr/>
            </a:pPr>
            <a:endParaRPr lang="en-GB" sz="1600" dirty="0"/>
          </a:p>
          <a:p>
            <a:pPr lvl="1">
              <a:spcBef>
                <a:spcPts val="0"/>
              </a:spcBef>
              <a:buFont typeface="Arial" panose="020B0604020202020204" pitchFamily="34" charset="0"/>
              <a:buChar char="•"/>
              <a:defRPr/>
            </a:pPr>
            <a:endParaRPr lang="en-GB" sz="1600" dirty="0"/>
          </a:p>
          <a:p>
            <a:pPr lvl="1">
              <a:spcBef>
                <a:spcPts val="0"/>
              </a:spcBef>
              <a:buFont typeface="Arial" panose="020B0604020202020204" pitchFamily="34" charset="0"/>
              <a:buChar char="•"/>
              <a:defRPr/>
            </a:pPr>
            <a:endParaRPr lang="en-GB" sz="1600" dirty="0"/>
          </a:p>
          <a:p>
            <a:pPr lvl="1">
              <a:spcBef>
                <a:spcPts val="0"/>
              </a:spcBef>
              <a:buFont typeface="Arial" panose="020B0604020202020204" pitchFamily="34" charset="0"/>
              <a:buChar char="•"/>
              <a:defRPr/>
            </a:pPr>
            <a:endParaRPr lang="en-IE" sz="1600" b="1" dirty="0"/>
          </a:p>
        </p:txBody>
      </p:sp>
      <p:sp>
        <p:nvSpPr>
          <p:cNvPr id="7" name="Title 1">
            <a:extLst>
              <a:ext uri="{FF2B5EF4-FFF2-40B4-BE49-F238E27FC236}">
                <a16:creationId xmlns:a16="http://schemas.microsoft.com/office/drawing/2014/main" id="{79404920-92F8-0442-9C60-E148CDBB5695}"/>
              </a:ext>
            </a:extLst>
          </p:cNvPr>
          <p:cNvSpPr txBox="1">
            <a:spLocks noChangeArrowheads="1"/>
          </p:cNvSpPr>
          <p:nvPr/>
        </p:nvSpPr>
        <p:spPr>
          <a:xfrm>
            <a:off x="2615130" y="127829"/>
            <a:ext cx="3913739" cy="456302"/>
          </a:xfrm>
          <a:prstGeom prst="rect">
            <a:avLst/>
          </a:prstGeom>
        </p:spPr>
        <p:txBody>
          <a:bodyPr/>
          <a:lstStyle>
            <a:lvl1pPr algn="l" rtl="0" eaLnBrk="0" fontAlgn="base" hangingPunct="0">
              <a:lnSpc>
                <a:spcPct val="110000"/>
              </a:lnSpc>
              <a:spcBef>
                <a:spcPct val="50000"/>
              </a:spcBef>
              <a:spcAft>
                <a:spcPct val="0"/>
              </a:spcAft>
              <a:defRPr sz="2800">
                <a:solidFill>
                  <a:srgbClr val="337FCC"/>
                </a:solidFill>
                <a:latin typeface="+mj-lt"/>
                <a:ea typeface="ＭＳ Ｐゴシック" pitchFamily="-108" charset="-128"/>
                <a:cs typeface="ＭＳ Ｐゴシック" pitchFamily="-108" charset="-128"/>
              </a:defRPr>
            </a:lvl1pPr>
            <a:lvl2pPr algn="l" rtl="0" eaLnBrk="0" fontAlgn="base" hangingPunct="0">
              <a:lnSpc>
                <a:spcPct val="110000"/>
              </a:lnSpc>
              <a:spcBef>
                <a:spcPct val="50000"/>
              </a:spcBef>
              <a:spcAft>
                <a:spcPct val="0"/>
              </a:spcAft>
              <a:defRPr sz="2800">
                <a:solidFill>
                  <a:srgbClr val="337FCC"/>
                </a:solidFill>
                <a:latin typeface="Verdana" pitchFamily="-110" charset="0"/>
                <a:ea typeface="ＭＳ Ｐゴシック" pitchFamily="-108" charset="-128"/>
                <a:cs typeface="ＭＳ Ｐゴシック" pitchFamily="-108" charset="-128"/>
              </a:defRPr>
            </a:lvl2pPr>
            <a:lvl3pPr algn="l" rtl="0" eaLnBrk="0" fontAlgn="base" hangingPunct="0">
              <a:lnSpc>
                <a:spcPct val="110000"/>
              </a:lnSpc>
              <a:spcBef>
                <a:spcPct val="50000"/>
              </a:spcBef>
              <a:spcAft>
                <a:spcPct val="0"/>
              </a:spcAft>
              <a:defRPr sz="2800">
                <a:solidFill>
                  <a:srgbClr val="337FCC"/>
                </a:solidFill>
                <a:latin typeface="Verdana" pitchFamily="-110" charset="0"/>
                <a:ea typeface="ＭＳ Ｐゴシック" pitchFamily="-108" charset="-128"/>
                <a:cs typeface="ＭＳ Ｐゴシック" pitchFamily="-108" charset="-128"/>
              </a:defRPr>
            </a:lvl3pPr>
            <a:lvl4pPr algn="l" rtl="0" eaLnBrk="0" fontAlgn="base" hangingPunct="0">
              <a:lnSpc>
                <a:spcPct val="110000"/>
              </a:lnSpc>
              <a:spcBef>
                <a:spcPct val="50000"/>
              </a:spcBef>
              <a:spcAft>
                <a:spcPct val="0"/>
              </a:spcAft>
              <a:defRPr sz="2800">
                <a:solidFill>
                  <a:srgbClr val="337FCC"/>
                </a:solidFill>
                <a:latin typeface="Verdana" pitchFamily="-110" charset="0"/>
                <a:ea typeface="ＭＳ Ｐゴシック" pitchFamily="-108" charset="-128"/>
                <a:cs typeface="ＭＳ Ｐゴシック" pitchFamily="-108" charset="-128"/>
              </a:defRPr>
            </a:lvl4pPr>
            <a:lvl5pPr algn="l" rtl="0" eaLnBrk="0" fontAlgn="base" hangingPunct="0">
              <a:lnSpc>
                <a:spcPct val="110000"/>
              </a:lnSpc>
              <a:spcBef>
                <a:spcPct val="50000"/>
              </a:spcBef>
              <a:spcAft>
                <a:spcPct val="0"/>
              </a:spcAft>
              <a:defRPr sz="2800">
                <a:solidFill>
                  <a:srgbClr val="337FCC"/>
                </a:solidFill>
                <a:latin typeface="Verdana" pitchFamily="-110" charset="0"/>
                <a:ea typeface="ＭＳ Ｐゴシック" pitchFamily="-108" charset="-128"/>
                <a:cs typeface="ＭＳ Ｐゴシック" pitchFamily="-108" charset="-128"/>
              </a:defRPr>
            </a:lvl5pPr>
            <a:lvl6pPr marL="457200" algn="l" rtl="0" fontAlgn="base">
              <a:lnSpc>
                <a:spcPct val="110000"/>
              </a:lnSpc>
              <a:spcBef>
                <a:spcPct val="50000"/>
              </a:spcBef>
              <a:spcAft>
                <a:spcPct val="0"/>
              </a:spcAft>
              <a:defRPr sz="2800">
                <a:solidFill>
                  <a:srgbClr val="337FCC"/>
                </a:solidFill>
                <a:latin typeface="Verdana" pitchFamily="-110" charset="0"/>
              </a:defRPr>
            </a:lvl6pPr>
            <a:lvl7pPr marL="914400" algn="l" rtl="0" fontAlgn="base">
              <a:lnSpc>
                <a:spcPct val="110000"/>
              </a:lnSpc>
              <a:spcBef>
                <a:spcPct val="50000"/>
              </a:spcBef>
              <a:spcAft>
                <a:spcPct val="0"/>
              </a:spcAft>
              <a:defRPr sz="2800">
                <a:solidFill>
                  <a:srgbClr val="337FCC"/>
                </a:solidFill>
                <a:latin typeface="Verdana" pitchFamily="-110" charset="0"/>
              </a:defRPr>
            </a:lvl7pPr>
            <a:lvl8pPr marL="1371600" algn="l" rtl="0" fontAlgn="base">
              <a:lnSpc>
                <a:spcPct val="110000"/>
              </a:lnSpc>
              <a:spcBef>
                <a:spcPct val="50000"/>
              </a:spcBef>
              <a:spcAft>
                <a:spcPct val="0"/>
              </a:spcAft>
              <a:defRPr sz="2800">
                <a:solidFill>
                  <a:srgbClr val="337FCC"/>
                </a:solidFill>
                <a:latin typeface="Verdana" pitchFamily="-110" charset="0"/>
              </a:defRPr>
            </a:lvl8pPr>
            <a:lvl9pPr marL="1828800" algn="l" rtl="0" fontAlgn="base">
              <a:lnSpc>
                <a:spcPct val="110000"/>
              </a:lnSpc>
              <a:spcBef>
                <a:spcPct val="50000"/>
              </a:spcBef>
              <a:spcAft>
                <a:spcPct val="0"/>
              </a:spcAft>
              <a:defRPr sz="2800">
                <a:solidFill>
                  <a:srgbClr val="337FCC"/>
                </a:solidFill>
                <a:latin typeface="Verdana" pitchFamily="-110" charset="0"/>
              </a:defRPr>
            </a:lvl9pPr>
          </a:lstStyle>
          <a:p>
            <a:pPr>
              <a:defRPr/>
            </a:pPr>
            <a:r>
              <a:rPr lang="en-US" altLang="en-US" sz="2000" b="1" kern="0" dirty="0">
                <a:latin typeface="Helvetica" pitchFamily="2" charset="0"/>
                <a:ea typeface="ＭＳ Ｐゴシック" panose="020B0600070205080204" pitchFamily="34" charset="-128"/>
              </a:rPr>
              <a:t>GRATITUDE INTERVENTIONS</a:t>
            </a:r>
          </a:p>
        </p:txBody>
      </p:sp>
      <p:pic>
        <p:nvPicPr>
          <p:cNvPr id="115716" name="Picture 3">
            <a:extLst>
              <a:ext uri="{FF2B5EF4-FFF2-40B4-BE49-F238E27FC236}">
                <a16:creationId xmlns:a16="http://schemas.microsoft.com/office/drawing/2014/main" id="{56648B5D-1ED6-AD4A-9C49-AA01BABA2EA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967538" y="933450"/>
            <a:ext cx="1635125" cy="178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Box 5">
            <a:extLst>
              <a:ext uri="{FF2B5EF4-FFF2-40B4-BE49-F238E27FC236}">
                <a16:creationId xmlns:a16="http://schemas.microsoft.com/office/drawing/2014/main" id="{218E0BC4-4FBF-3946-9348-ADF1935007E2}"/>
              </a:ext>
            </a:extLst>
          </p:cNvPr>
          <p:cNvSpPr txBox="1"/>
          <p:nvPr/>
        </p:nvSpPr>
        <p:spPr>
          <a:xfrm>
            <a:off x="7032625" y="2711450"/>
            <a:ext cx="1560513" cy="276225"/>
          </a:xfrm>
          <a:prstGeom prst="rect">
            <a:avLst/>
          </a:prstGeom>
          <a:noFill/>
        </p:spPr>
        <p:txBody>
          <a:bodyPr wrap="none">
            <a:spAutoFit/>
          </a:bodyPr>
          <a:lstStyle/>
          <a:p>
            <a:pPr>
              <a:defRPr/>
            </a:pPr>
            <a:r>
              <a:rPr lang="en-US" b="1" dirty="0">
                <a:solidFill>
                  <a:srgbClr val="002060"/>
                </a:solidFill>
                <a:latin typeface="+mj-lt"/>
              </a:rPr>
              <a:t>Robert Emmons</a:t>
            </a:r>
          </a:p>
        </p:txBody>
      </p:sp>
      <p:pic>
        <p:nvPicPr>
          <p:cNvPr id="115718" name="Picture 8">
            <a:extLst>
              <a:ext uri="{FF2B5EF4-FFF2-40B4-BE49-F238E27FC236}">
                <a16:creationId xmlns:a16="http://schemas.microsoft.com/office/drawing/2014/main" id="{9DAF55E9-FDE4-8049-97FD-434386F0ADD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51650" y="3190875"/>
            <a:ext cx="1920875" cy="2744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8" name="Content Placeholder 2">
            <a:extLst>
              <a:ext uri="{FF2B5EF4-FFF2-40B4-BE49-F238E27FC236}">
                <a16:creationId xmlns:a16="http://schemas.microsoft.com/office/drawing/2014/main" id="{CA8E6700-4B55-6E49-930F-FEA91236A310}"/>
              </a:ext>
            </a:extLst>
          </p:cNvPr>
          <p:cNvSpPr txBox="1">
            <a:spLocks noChangeArrowheads="1"/>
          </p:cNvSpPr>
          <p:nvPr/>
        </p:nvSpPr>
        <p:spPr bwMode="auto">
          <a:xfrm>
            <a:off x="168396" y="1102484"/>
            <a:ext cx="8807208" cy="58878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lnSpc>
                <a:spcPct val="110000"/>
              </a:lnSpc>
              <a:spcBef>
                <a:spcPct val="40000"/>
              </a:spcBef>
              <a:buChar char="•"/>
              <a:defRPr sz="2200">
                <a:solidFill>
                  <a:srgbClr val="333366"/>
                </a:solidFill>
                <a:latin typeface="Verdana" panose="020B0604030504040204" pitchFamily="34" charset="0"/>
                <a:ea typeface="ＭＳ Ｐゴシック" panose="020B0600070205080204" pitchFamily="34" charset="-128"/>
              </a:defRPr>
            </a:lvl1pPr>
            <a:lvl2pPr marL="742950" indent="-285750">
              <a:spcBef>
                <a:spcPct val="20000"/>
              </a:spcBef>
              <a:buChar char="–"/>
              <a:defRPr sz="2000">
                <a:solidFill>
                  <a:srgbClr val="333366"/>
                </a:solidFill>
                <a:latin typeface="Verdana" panose="020B0604030504040204" pitchFamily="34" charset="0"/>
                <a:ea typeface="ＭＳ Ｐゴシック" panose="020B0600070205080204" pitchFamily="34" charset="-128"/>
              </a:defRPr>
            </a:lvl2pPr>
            <a:lvl3pPr marL="1143000" indent="-228600">
              <a:spcBef>
                <a:spcPct val="20000"/>
              </a:spcBef>
              <a:buChar char="•"/>
              <a:defRPr>
                <a:solidFill>
                  <a:srgbClr val="333366"/>
                </a:solidFill>
                <a:latin typeface="Verdana" panose="020B0604030504040204" pitchFamily="34" charset="0"/>
                <a:ea typeface="ＭＳ Ｐゴシック" panose="020B0600070205080204" pitchFamily="34" charset="-128"/>
              </a:defRPr>
            </a:lvl3pPr>
            <a:lvl4pPr marL="1600200" indent="-228600">
              <a:spcBef>
                <a:spcPct val="20000"/>
              </a:spcBef>
              <a:buChar char="–"/>
              <a:defRPr sz="1600">
                <a:solidFill>
                  <a:srgbClr val="333366"/>
                </a:solidFill>
                <a:latin typeface="Verdana" panose="020B0604030504040204" pitchFamily="34" charset="0"/>
                <a:ea typeface="ＭＳ Ｐゴシック" panose="020B0600070205080204" pitchFamily="34" charset="-128"/>
              </a:defRPr>
            </a:lvl4pPr>
            <a:lvl5pPr marL="2057400" indent="-228600">
              <a:spcBef>
                <a:spcPct val="20000"/>
              </a:spcBef>
              <a:buChar char="»"/>
              <a:defRPr sz="1200">
                <a:solidFill>
                  <a:srgbClr val="333366"/>
                </a:solidFill>
                <a:latin typeface="Verdana" panose="020B060403050404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1200">
                <a:solidFill>
                  <a:srgbClr val="333366"/>
                </a:solidFill>
                <a:latin typeface="Verdana" panose="020B060403050404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1200">
                <a:solidFill>
                  <a:srgbClr val="333366"/>
                </a:solidFill>
                <a:latin typeface="Verdana" panose="020B060403050404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1200">
                <a:solidFill>
                  <a:srgbClr val="333366"/>
                </a:solidFill>
                <a:latin typeface="Verdana" panose="020B060403050404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1200">
                <a:solidFill>
                  <a:srgbClr val="333366"/>
                </a:solidFill>
                <a:latin typeface="Verdana" panose="020B0604030504040204" pitchFamily="34" charset="0"/>
                <a:ea typeface="ＭＳ Ｐゴシック" panose="020B0600070205080204" pitchFamily="34" charset="-128"/>
              </a:defRPr>
            </a:lvl9pPr>
          </a:lstStyle>
          <a:p>
            <a:pPr>
              <a:spcBef>
                <a:spcPct val="0"/>
              </a:spcBef>
            </a:pPr>
            <a:r>
              <a:rPr lang="en-GB" altLang="en-US" sz="1400" dirty="0">
                <a:latin typeface="Helvetica" pitchFamily="2" charset="0"/>
              </a:rPr>
              <a:t>Set aside ten minutes for gratitude journaling</a:t>
            </a:r>
          </a:p>
          <a:p>
            <a:pPr>
              <a:spcBef>
                <a:spcPct val="0"/>
              </a:spcBef>
            </a:pPr>
            <a:endParaRPr lang="en-IE" altLang="en-US" sz="1400" dirty="0">
              <a:latin typeface="Helvetica" pitchFamily="2" charset="0"/>
            </a:endParaRPr>
          </a:p>
          <a:p>
            <a:pPr>
              <a:spcBef>
                <a:spcPct val="0"/>
              </a:spcBef>
            </a:pPr>
            <a:r>
              <a:rPr lang="en-GB" altLang="en-US" sz="1400" dirty="0">
                <a:latin typeface="Helvetica" pitchFamily="2" charset="0"/>
              </a:rPr>
              <a:t>List three good things that happened today</a:t>
            </a:r>
          </a:p>
          <a:p>
            <a:pPr>
              <a:spcBef>
                <a:spcPct val="0"/>
              </a:spcBef>
            </a:pPr>
            <a:endParaRPr lang="en-GB" altLang="en-US" sz="1400" dirty="0">
              <a:latin typeface="Helvetica" pitchFamily="2" charset="0"/>
            </a:endParaRPr>
          </a:p>
          <a:p>
            <a:pPr>
              <a:spcBef>
                <a:spcPct val="0"/>
              </a:spcBef>
            </a:pPr>
            <a:r>
              <a:rPr lang="en-GB" altLang="en-US" sz="1400" dirty="0">
                <a:latin typeface="Helvetica" pitchFamily="2" charset="0"/>
              </a:rPr>
              <a:t>These should be things for which you can give other people, God, or nature some credit, e.g., someone giving you a compliment; a friend contacting you; someone helping you; noticing the beauty of the world; noticing your health or other personal characteristic</a:t>
            </a:r>
            <a:endParaRPr lang="en-IE" altLang="en-US" sz="1400" dirty="0">
              <a:latin typeface="Helvetica" pitchFamily="2" charset="0"/>
            </a:endParaRPr>
          </a:p>
          <a:p>
            <a:pPr>
              <a:spcBef>
                <a:spcPct val="0"/>
              </a:spcBef>
              <a:buFontTx/>
              <a:buNone/>
            </a:pPr>
            <a:endParaRPr lang="en-IE" altLang="en-US" sz="1400" dirty="0">
              <a:latin typeface="Helvetica" pitchFamily="2" charset="0"/>
            </a:endParaRPr>
          </a:p>
          <a:p>
            <a:pPr>
              <a:spcBef>
                <a:spcPct val="0"/>
              </a:spcBef>
            </a:pPr>
            <a:r>
              <a:rPr lang="en-GB" altLang="en-US" sz="1400" dirty="0">
                <a:latin typeface="Helvetica" pitchFamily="2" charset="0"/>
              </a:rPr>
              <a:t>For each of the three things on your list, spend some time visualising the good thing happening and then write down</a:t>
            </a:r>
            <a:endParaRPr lang="en-IE" altLang="en-US" sz="1400" dirty="0">
              <a:latin typeface="Helvetica" pitchFamily="2" charset="0"/>
            </a:endParaRPr>
          </a:p>
          <a:p>
            <a:pPr lvl="2">
              <a:spcBef>
                <a:spcPct val="0"/>
              </a:spcBef>
            </a:pPr>
            <a:r>
              <a:rPr lang="en-GB" altLang="en-US" sz="1300" dirty="0">
                <a:latin typeface="Helvetica" pitchFamily="2" charset="0"/>
              </a:rPr>
              <a:t>What exactly happened </a:t>
            </a:r>
            <a:endParaRPr lang="en-IE" altLang="en-US" sz="1300" dirty="0">
              <a:latin typeface="Helvetica" pitchFamily="2" charset="0"/>
            </a:endParaRPr>
          </a:p>
          <a:p>
            <a:pPr lvl="2">
              <a:spcBef>
                <a:spcPct val="0"/>
              </a:spcBef>
            </a:pPr>
            <a:r>
              <a:rPr lang="en-GB" altLang="en-US" sz="1300" dirty="0">
                <a:latin typeface="Helvetica" pitchFamily="2" charset="0"/>
              </a:rPr>
              <a:t>Why you think it happened</a:t>
            </a:r>
            <a:endParaRPr lang="en-IE" altLang="en-US" sz="1300" dirty="0">
              <a:latin typeface="Helvetica" pitchFamily="2" charset="0"/>
            </a:endParaRPr>
          </a:p>
          <a:p>
            <a:pPr lvl="2">
              <a:spcBef>
                <a:spcPct val="0"/>
              </a:spcBef>
            </a:pPr>
            <a:r>
              <a:rPr lang="en-GB" altLang="en-US" sz="1300" dirty="0">
                <a:latin typeface="Helvetica" pitchFamily="2" charset="0"/>
              </a:rPr>
              <a:t>What it means to you</a:t>
            </a:r>
            <a:endParaRPr lang="en-IE" altLang="en-US" sz="1300" dirty="0">
              <a:latin typeface="Helvetica" pitchFamily="2" charset="0"/>
            </a:endParaRPr>
          </a:p>
          <a:p>
            <a:pPr lvl="2">
              <a:spcBef>
                <a:spcPct val="0"/>
              </a:spcBef>
            </a:pPr>
            <a:r>
              <a:rPr lang="en-GB" altLang="en-US" sz="1300" dirty="0">
                <a:latin typeface="Helvetica" pitchFamily="2" charset="0"/>
              </a:rPr>
              <a:t>All the reasons you can think of that explain why you think it went well</a:t>
            </a:r>
            <a:endParaRPr lang="en-IE" altLang="en-US" sz="1300" dirty="0">
              <a:latin typeface="Helvetica" pitchFamily="2" charset="0"/>
            </a:endParaRPr>
          </a:p>
          <a:p>
            <a:pPr lvl="2">
              <a:spcBef>
                <a:spcPct val="0"/>
              </a:spcBef>
            </a:pPr>
            <a:r>
              <a:rPr lang="en-GB" altLang="en-US" sz="1300" dirty="0">
                <a:latin typeface="Helvetica" pitchFamily="2" charset="0"/>
              </a:rPr>
              <a:t>Whether or not you told someone that it happened</a:t>
            </a:r>
            <a:endParaRPr lang="en-IE" altLang="en-US" sz="1300" dirty="0">
              <a:latin typeface="Helvetica" pitchFamily="2" charset="0"/>
            </a:endParaRPr>
          </a:p>
          <a:p>
            <a:pPr lvl="2">
              <a:spcBef>
                <a:spcPct val="0"/>
              </a:spcBef>
            </a:pPr>
            <a:r>
              <a:rPr lang="en-GB" altLang="en-US" sz="1300" dirty="0">
                <a:latin typeface="Helvetica" pitchFamily="2" charset="0"/>
              </a:rPr>
              <a:t>What you can do to make it happen again, and remember next time to tell someone about it</a:t>
            </a:r>
            <a:endParaRPr lang="en-IE" altLang="en-US" sz="1300" dirty="0">
              <a:latin typeface="Helvetica" pitchFamily="2" charset="0"/>
            </a:endParaRPr>
          </a:p>
          <a:p>
            <a:pPr>
              <a:spcBef>
                <a:spcPct val="0"/>
              </a:spcBef>
            </a:pPr>
            <a:endParaRPr lang="en-IE" altLang="en-US" sz="1400" dirty="0">
              <a:latin typeface="Helvetica" pitchFamily="2" charset="0"/>
            </a:endParaRPr>
          </a:p>
          <a:p>
            <a:pPr>
              <a:spcBef>
                <a:spcPct val="0"/>
              </a:spcBef>
            </a:pPr>
            <a:r>
              <a:rPr lang="en-GB" altLang="en-US" sz="1400" dirty="0">
                <a:latin typeface="Helvetica" pitchFamily="2" charset="0"/>
              </a:rPr>
              <a:t>Before and after the exercise write down a well-being rating for how you feel at that exact moment on a 10-point scale from 1 which means you are extremely sad to 10 which means you are extremely happy</a:t>
            </a:r>
            <a:endParaRPr lang="en-IE" altLang="en-US" sz="1400" dirty="0">
              <a:latin typeface="Helvetica" pitchFamily="2" charset="0"/>
            </a:endParaRPr>
          </a:p>
          <a:p>
            <a:pPr>
              <a:spcBef>
                <a:spcPct val="0"/>
              </a:spcBef>
            </a:pPr>
            <a:endParaRPr lang="en-IE" altLang="en-US" sz="1400" dirty="0">
              <a:latin typeface="Helvetica" pitchFamily="2" charset="0"/>
            </a:endParaRPr>
          </a:p>
          <a:p>
            <a:pPr>
              <a:spcBef>
                <a:spcPct val="0"/>
              </a:spcBef>
            </a:pPr>
            <a:r>
              <a:rPr lang="en-GB" altLang="en-US" sz="1400" dirty="0">
                <a:latin typeface="Helvetica" pitchFamily="2" charset="0"/>
              </a:rPr>
              <a:t>Look at the difference between your ratings before and after the exercise and decide if this exercise improved your well-being</a:t>
            </a:r>
          </a:p>
          <a:p>
            <a:pPr>
              <a:spcBef>
                <a:spcPct val="0"/>
              </a:spcBef>
            </a:pPr>
            <a:endParaRPr lang="en-GB" altLang="en-US" sz="1400" dirty="0">
              <a:latin typeface="Helvetica" pitchFamily="2" charset="0"/>
            </a:endParaRPr>
          </a:p>
          <a:p>
            <a:pPr marL="0" indent="0">
              <a:spcBef>
                <a:spcPct val="0"/>
              </a:spcBef>
              <a:buNone/>
            </a:pPr>
            <a:r>
              <a:rPr lang="en-GB" altLang="en-US" sz="900" b="1" dirty="0">
                <a:latin typeface="Helvetica" pitchFamily="2" charset="0"/>
              </a:rPr>
              <a:t>Note: </a:t>
            </a:r>
            <a:r>
              <a:rPr lang="en-GB" altLang="en-US" sz="900" dirty="0">
                <a:latin typeface="Helvetica" pitchFamily="2" charset="0"/>
              </a:rPr>
              <a:t>Based on an exercise in Emmons, R. A., &amp; McCullough, M. E. (2003). Counting blessings versus burdens: An experimental investigation of gratitude and subjective well-being in daily life. </a:t>
            </a:r>
            <a:r>
              <a:rPr lang="en-GB" altLang="en-US" sz="900" i="1" dirty="0">
                <a:latin typeface="Helvetica" pitchFamily="2" charset="0"/>
              </a:rPr>
              <a:t>Journal of Personality and Social Psychology</a:t>
            </a:r>
            <a:r>
              <a:rPr lang="en-GB" altLang="en-US" sz="900" dirty="0">
                <a:latin typeface="Helvetica" pitchFamily="2" charset="0"/>
              </a:rPr>
              <a:t>, </a:t>
            </a:r>
            <a:r>
              <a:rPr lang="en-GB" altLang="en-US" sz="900" i="1" dirty="0">
                <a:latin typeface="Helvetica" pitchFamily="2" charset="0"/>
              </a:rPr>
              <a:t>84</a:t>
            </a:r>
            <a:r>
              <a:rPr lang="en-GB" altLang="en-US" sz="900" dirty="0">
                <a:latin typeface="Helvetica" pitchFamily="2" charset="0"/>
              </a:rPr>
              <a:t>(2), 377–389. http://dx.doi.org/10.1037//0022-3514.84.2.377</a:t>
            </a:r>
            <a:endParaRPr lang="en-US" altLang="en-US" sz="900" dirty="0">
              <a:latin typeface="Helvetica" pitchFamily="2" charset="0"/>
            </a:endParaRPr>
          </a:p>
        </p:txBody>
      </p:sp>
      <p:sp>
        <p:nvSpPr>
          <p:cNvPr id="6" name="Title 1">
            <a:extLst>
              <a:ext uri="{FF2B5EF4-FFF2-40B4-BE49-F238E27FC236}">
                <a16:creationId xmlns:a16="http://schemas.microsoft.com/office/drawing/2014/main" id="{F9F6C66A-2AEE-134A-901E-4EBC9EFF2A87}"/>
              </a:ext>
            </a:extLst>
          </p:cNvPr>
          <p:cNvSpPr txBox="1">
            <a:spLocks noChangeArrowheads="1"/>
          </p:cNvSpPr>
          <p:nvPr/>
        </p:nvSpPr>
        <p:spPr>
          <a:xfrm>
            <a:off x="-107950" y="124584"/>
            <a:ext cx="9251950" cy="706438"/>
          </a:xfrm>
          <a:prstGeom prst="rect">
            <a:avLst/>
          </a:prstGeom>
        </p:spPr>
        <p:txBody>
          <a:bodyPr/>
          <a:lstStyle>
            <a:lvl1pPr algn="l" rtl="0" eaLnBrk="0" fontAlgn="base" hangingPunct="0">
              <a:lnSpc>
                <a:spcPct val="110000"/>
              </a:lnSpc>
              <a:spcBef>
                <a:spcPct val="50000"/>
              </a:spcBef>
              <a:spcAft>
                <a:spcPct val="0"/>
              </a:spcAft>
              <a:defRPr sz="2800">
                <a:solidFill>
                  <a:srgbClr val="337FCC"/>
                </a:solidFill>
                <a:latin typeface="+mj-lt"/>
                <a:ea typeface="ＭＳ Ｐゴシック" pitchFamily="-108" charset="-128"/>
                <a:cs typeface="ＭＳ Ｐゴシック" pitchFamily="-108" charset="-128"/>
              </a:defRPr>
            </a:lvl1pPr>
            <a:lvl2pPr algn="l" rtl="0" eaLnBrk="0" fontAlgn="base" hangingPunct="0">
              <a:lnSpc>
                <a:spcPct val="110000"/>
              </a:lnSpc>
              <a:spcBef>
                <a:spcPct val="50000"/>
              </a:spcBef>
              <a:spcAft>
                <a:spcPct val="0"/>
              </a:spcAft>
              <a:defRPr sz="2800">
                <a:solidFill>
                  <a:srgbClr val="337FCC"/>
                </a:solidFill>
                <a:latin typeface="Verdana" pitchFamily="-110" charset="0"/>
                <a:ea typeface="ＭＳ Ｐゴシック" pitchFamily="-108" charset="-128"/>
                <a:cs typeface="ＭＳ Ｐゴシック" pitchFamily="-108" charset="-128"/>
              </a:defRPr>
            </a:lvl2pPr>
            <a:lvl3pPr algn="l" rtl="0" eaLnBrk="0" fontAlgn="base" hangingPunct="0">
              <a:lnSpc>
                <a:spcPct val="110000"/>
              </a:lnSpc>
              <a:spcBef>
                <a:spcPct val="50000"/>
              </a:spcBef>
              <a:spcAft>
                <a:spcPct val="0"/>
              </a:spcAft>
              <a:defRPr sz="2800">
                <a:solidFill>
                  <a:srgbClr val="337FCC"/>
                </a:solidFill>
                <a:latin typeface="Verdana" pitchFamily="-110" charset="0"/>
                <a:ea typeface="ＭＳ Ｐゴシック" pitchFamily="-108" charset="-128"/>
                <a:cs typeface="ＭＳ Ｐゴシック" pitchFamily="-108" charset="-128"/>
              </a:defRPr>
            </a:lvl3pPr>
            <a:lvl4pPr algn="l" rtl="0" eaLnBrk="0" fontAlgn="base" hangingPunct="0">
              <a:lnSpc>
                <a:spcPct val="110000"/>
              </a:lnSpc>
              <a:spcBef>
                <a:spcPct val="50000"/>
              </a:spcBef>
              <a:spcAft>
                <a:spcPct val="0"/>
              </a:spcAft>
              <a:defRPr sz="2800">
                <a:solidFill>
                  <a:srgbClr val="337FCC"/>
                </a:solidFill>
                <a:latin typeface="Verdana" pitchFamily="-110" charset="0"/>
                <a:ea typeface="ＭＳ Ｐゴシック" pitchFamily="-108" charset="-128"/>
                <a:cs typeface="ＭＳ Ｐゴシック" pitchFamily="-108" charset="-128"/>
              </a:defRPr>
            </a:lvl4pPr>
            <a:lvl5pPr algn="l" rtl="0" eaLnBrk="0" fontAlgn="base" hangingPunct="0">
              <a:lnSpc>
                <a:spcPct val="110000"/>
              </a:lnSpc>
              <a:spcBef>
                <a:spcPct val="50000"/>
              </a:spcBef>
              <a:spcAft>
                <a:spcPct val="0"/>
              </a:spcAft>
              <a:defRPr sz="2800">
                <a:solidFill>
                  <a:srgbClr val="337FCC"/>
                </a:solidFill>
                <a:latin typeface="Verdana" pitchFamily="-110" charset="0"/>
                <a:ea typeface="ＭＳ Ｐゴシック" pitchFamily="-108" charset="-128"/>
                <a:cs typeface="ＭＳ Ｐゴシック" pitchFamily="-108" charset="-128"/>
              </a:defRPr>
            </a:lvl5pPr>
            <a:lvl6pPr marL="457200" algn="l" rtl="0" fontAlgn="base">
              <a:lnSpc>
                <a:spcPct val="110000"/>
              </a:lnSpc>
              <a:spcBef>
                <a:spcPct val="50000"/>
              </a:spcBef>
              <a:spcAft>
                <a:spcPct val="0"/>
              </a:spcAft>
              <a:defRPr sz="2800">
                <a:solidFill>
                  <a:srgbClr val="337FCC"/>
                </a:solidFill>
                <a:latin typeface="Verdana" pitchFamily="-110" charset="0"/>
              </a:defRPr>
            </a:lvl6pPr>
            <a:lvl7pPr marL="914400" algn="l" rtl="0" fontAlgn="base">
              <a:lnSpc>
                <a:spcPct val="110000"/>
              </a:lnSpc>
              <a:spcBef>
                <a:spcPct val="50000"/>
              </a:spcBef>
              <a:spcAft>
                <a:spcPct val="0"/>
              </a:spcAft>
              <a:defRPr sz="2800">
                <a:solidFill>
                  <a:srgbClr val="337FCC"/>
                </a:solidFill>
                <a:latin typeface="Verdana" pitchFamily="-110" charset="0"/>
              </a:defRPr>
            </a:lvl7pPr>
            <a:lvl8pPr marL="1371600" algn="l" rtl="0" fontAlgn="base">
              <a:lnSpc>
                <a:spcPct val="110000"/>
              </a:lnSpc>
              <a:spcBef>
                <a:spcPct val="50000"/>
              </a:spcBef>
              <a:spcAft>
                <a:spcPct val="0"/>
              </a:spcAft>
              <a:defRPr sz="2800">
                <a:solidFill>
                  <a:srgbClr val="337FCC"/>
                </a:solidFill>
                <a:latin typeface="Verdana" pitchFamily="-110" charset="0"/>
              </a:defRPr>
            </a:lvl8pPr>
            <a:lvl9pPr marL="1828800" algn="l" rtl="0" fontAlgn="base">
              <a:lnSpc>
                <a:spcPct val="110000"/>
              </a:lnSpc>
              <a:spcBef>
                <a:spcPct val="50000"/>
              </a:spcBef>
              <a:spcAft>
                <a:spcPct val="0"/>
              </a:spcAft>
              <a:defRPr sz="2800">
                <a:solidFill>
                  <a:srgbClr val="337FCC"/>
                </a:solidFill>
                <a:latin typeface="Verdana" pitchFamily="-110" charset="0"/>
              </a:defRPr>
            </a:lvl9pPr>
          </a:lstStyle>
          <a:p>
            <a:pPr algn="ctr">
              <a:spcBef>
                <a:spcPts val="0"/>
              </a:spcBef>
              <a:defRPr/>
            </a:pPr>
            <a:r>
              <a:rPr lang="en-US" altLang="en-US" sz="2000" b="1" kern="0" dirty="0">
                <a:latin typeface="Helvetica" pitchFamily="2" charset="0"/>
                <a:ea typeface="ＭＳ Ｐゴシック" panose="020B0600070205080204" pitchFamily="34" charset="-128"/>
              </a:rPr>
              <a:t>PAUSE &amp; PRACTICE </a:t>
            </a:r>
          </a:p>
          <a:p>
            <a:pPr algn="ctr">
              <a:spcBef>
                <a:spcPts val="0"/>
              </a:spcBef>
              <a:defRPr/>
            </a:pPr>
            <a:r>
              <a:rPr lang="en-US" altLang="en-US" sz="2000" b="1" kern="0" dirty="0">
                <a:latin typeface="Helvetica" pitchFamily="2" charset="0"/>
                <a:ea typeface="ＭＳ Ｐゴシック" panose="020B0600070205080204" pitchFamily="34" charset="-128"/>
              </a:rPr>
              <a:t>GRATITUDE – COUNTING BLESSINGS</a:t>
            </a: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8F8AC124-AC8C-564B-BB35-16E5094A97C9}"/>
              </a:ext>
            </a:extLst>
          </p:cNvPr>
          <p:cNvSpPr txBox="1">
            <a:spLocks noChangeArrowheads="1"/>
          </p:cNvSpPr>
          <p:nvPr/>
        </p:nvSpPr>
        <p:spPr>
          <a:xfrm>
            <a:off x="2836418" y="2900430"/>
            <a:ext cx="3471164" cy="528570"/>
          </a:xfrm>
          <a:prstGeom prst="rect">
            <a:avLst/>
          </a:prstGeom>
        </p:spPr>
        <p:txBody>
          <a:bodyPr/>
          <a:lstStyle>
            <a:lvl1pPr algn="l" rtl="0" eaLnBrk="0" fontAlgn="base" hangingPunct="0">
              <a:lnSpc>
                <a:spcPct val="110000"/>
              </a:lnSpc>
              <a:spcBef>
                <a:spcPct val="50000"/>
              </a:spcBef>
              <a:spcAft>
                <a:spcPct val="0"/>
              </a:spcAft>
              <a:defRPr sz="2800">
                <a:solidFill>
                  <a:srgbClr val="337FCC"/>
                </a:solidFill>
                <a:latin typeface="+mj-lt"/>
                <a:ea typeface="ＭＳ Ｐゴシック" pitchFamily="-108" charset="-128"/>
                <a:cs typeface="ＭＳ Ｐゴシック" pitchFamily="-108" charset="-128"/>
              </a:defRPr>
            </a:lvl1pPr>
            <a:lvl2pPr algn="l" rtl="0" eaLnBrk="0" fontAlgn="base" hangingPunct="0">
              <a:lnSpc>
                <a:spcPct val="110000"/>
              </a:lnSpc>
              <a:spcBef>
                <a:spcPct val="50000"/>
              </a:spcBef>
              <a:spcAft>
                <a:spcPct val="0"/>
              </a:spcAft>
              <a:defRPr sz="2800">
                <a:solidFill>
                  <a:srgbClr val="337FCC"/>
                </a:solidFill>
                <a:latin typeface="Verdana" pitchFamily="-110" charset="0"/>
                <a:ea typeface="ＭＳ Ｐゴシック" pitchFamily="-108" charset="-128"/>
                <a:cs typeface="ＭＳ Ｐゴシック" pitchFamily="-108" charset="-128"/>
              </a:defRPr>
            </a:lvl2pPr>
            <a:lvl3pPr algn="l" rtl="0" eaLnBrk="0" fontAlgn="base" hangingPunct="0">
              <a:lnSpc>
                <a:spcPct val="110000"/>
              </a:lnSpc>
              <a:spcBef>
                <a:spcPct val="50000"/>
              </a:spcBef>
              <a:spcAft>
                <a:spcPct val="0"/>
              </a:spcAft>
              <a:defRPr sz="2800">
                <a:solidFill>
                  <a:srgbClr val="337FCC"/>
                </a:solidFill>
                <a:latin typeface="Verdana" pitchFamily="-110" charset="0"/>
                <a:ea typeface="ＭＳ Ｐゴシック" pitchFamily="-108" charset="-128"/>
                <a:cs typeface="ＭＳ Ｐゴシック" pitchFamily="-108" charset="-128"/>
              </a:defRPr>
            </a:lvl3pPr>
            <a:lvl4pPr algn="l" rtl="0" eaLnBrk="0" fontAlgn="base" hangingPunct="0">
              <a:lnSpc>
                <a:spcPct val="110000"/>
              </a:lnSpc>
              <a:spcBef>
                <a:spcPct val="50000"/>
              </a:spcBef>
              <a:spcAft>
                <a:spcPct val="0"/>
              </a:spcAft>
              <a:defRPr sz="2800">
                <a:solidFill>
                  <a:srgbClr val="337FCC"/>
                </a:solidFill>
                <a:latin typeface="Verdana" pitchFamily="-110" charset="0"/>
                <a:ea typeface="ＭＳ Ｐゴシック" pitchFamily="-108" charset="-128"/>
                <a:cs typeface="ＭＳ Ｐゴシック" pitchFamily="-108" charset="-128"/>
              </a:defRPr>
            </a:lvl4pPr>
            <a:lvl5pPr algn="l" rtl="0" eaLnBrk="0" fontAlgn="base" hangingPunct="0">
              <a:lnSpc>
                <a:spcPct val="110000"/>
              </a:lnSpc>
              <a:spcBef>
                <a:spcPct val="50000"/>
              </a:spcBef>
              <a:spcAft>
                <a:spcPct val="0"/>
              </a:spcAft>
              <a:defRPr sz="2800">
                <a:solidFill>
                  <a:srgbClr val="337FCC"/>
                </a:solidFill>
                <a:latin typeface="Verdana" pitchFamily="-110" charset="0"/>
                <a:ea typeface="ＭＳ Ｐゴシック" pitchFamily="-108" charset="-128"/>
                <a:cs typeface="ＭＳ Ｐゴシック" pitchFamily="-108" charset="-128"/>
              </a:defRPr>
            </a:lvl5pPr>
            <a:lvl6pPr marL="457200" algn="l" rtl="0" fontAlgn="base">
              <a:lnSpc>
                <a:spcPct val="110000"/>
              </a:lnSpc>
              <a:spcBef>
                <a:spcPct val="50000"/>
              </a:spcBef>
              <a:spcAft>
                <a:spcPct val="0"/>
              </a:spcAft>
              <a:defRPr sz="2800">
                <a:solidFill>
                  <a:srgbClr val="337FCC"/>
                </a:solidFill>
                <a:latin typeface="Verdana" pitchFamily="-110" charset="0"/>
              </a:defRPr>
            </a:lvl6pPr>
            <a:lvl7pPr marL="914400" algn="l" rtl="0" fontAlgn="base">
              <a:lnSpc>
                <a:spcPct val="110000"/>
              </a:lnSpc>
              <a:spcBef>
                <a:spcPct val="50000"/>
              </a:spcBef>
              <a:spcAft>
                <a:spcPct val="0"/>
              </a:spcAft>
              <a:defRPr sz="2800">
                <a:solidFill>
                  <a:srgbClr val="337FCC"/>
                </a:solidFill>
                <a:latin typeface="Verdana" pitchFamily="-110" charset="0"/>
              </a:defRPr>
            </a:lvl7pPr>
            <a:lvl8pPr marL="1371600" algn="l" rtl="0" fontAlgn="base">
              <a:lnSpc>
                <a:spcPct val="110000"/>
              </a:lnSpc>
              <a:spcBef>
                <a:spcPct val="50000"/>
              </a:spcBef>
              <a:spcAft>
                <a:spcPct val="0"/>
              </a:spcAft>
              <a:defRPr sz="2800">
                <a:solidFill>
                  <a:srgbClr val="337FCC"/>
                </a:solidFill>
                <a:latin typeface="Verdana" pitchFamily="-110" charset="0"/>
              </a:defRPr>
            </a:lvl8pPr>
            <a:lvl9pPr marL="1828800" algn="l" rtl="0" fontAlgn="base">
              <a:lnSpc>
                <a:spcPct val="110000"/>
              </a:lnSpc>
              <a:spcBef>
                <a:spcPct val="50000"/>
              </a:spcBef>
              <a:spcAft>
                <a:spcPct val="0"/>
              </a:spcAft>
              <a:defRPr sz="2800">
                <a:solidFill>
                  <a:srgbClr val="337FCC"/>
                </a:solidFill>
                <a:latin typeface="Verdana" pitchFamily="-110" charset="0"/>
              </a:defRPr>
            </a:lvl9pPr>
          </a:lstStyle>
          <a:p>
            <a:pPr algn="ctr">
              <a:spcBef>
                <a:spcPts val="0"/>
              </a:spcBef>
              <a:defRPr/>
            </a:pPr>
            <a:r>
              <a:rPr lang="en-US" altLang="en-US" b="1" kern="0" dirty="0">
                <a:latin typeface="Helvetica" pitchFamily="2" charset="0"/>
                <a:ea typeface="ＭＳ Ｐゴシック" panose="020B0600070205080204" pitchFamily="34" charset="-128"/>
              </a:rPr>
              <a:t>HOPE &amp; OPTIMISM</a:t>
            </a:r>
            <a:endParaRPr lang="en-US" altLang="en-US" b="1" kern="0" dirty="0">
              <a:ea typeface="ＭＳ Ｐゴシック" panose="020B0600070205080204" pitchFamily="34" charset="-128"/>
            </a:endParaRPr>
          </a:p>
        </p:txBody>
      </p:sp>
    </p:spTree>
    <p:extLst>
      <p:ext uri="{BB962C8B-B14F-4D97-AF65-F5344CB8AC3E}">
        <p14:creationId xmlns:p14="http://schemas.microsoft.com/office/powerpoint/2010/main" val="49731444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Content Placeholder 2">
            <a:extLst>
              <a:ext uri="{FF2B5EF4-FFF2-40B4-BE49-F238E27FC236}">
                <a16:creationId xmlns:a16="http://schemas.microsoft.com/office/drawing/2014/main" id="{97D3A0E6-0826-9149-87E1-8C6A2F0D9560}"/>
              </a:ext>
            </a:extLst>
          </p:cNvPr>
          <p:cNvSpPr txBox="1">
            <a:spLocks noChangeArrowheads="1"/>
          </p:cNvSpPr>
          <p:nvPr/>
        </p:nvSpPr>
        <p:spPr bwMode="auto">
          <a:xfrm>
            <a:off x="157162" y="879475"/>
            <a:ext cx="8473467" cy="521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lnSpc>
                <a:spcPct val="110000"/>
              </a:lnSpc>
              <a:spcBef>
                <a:spcPct val="40000"/>
              </a:spcBef>
              <a:buChar char="•"/>
              <a:defRPr sz="2200">
                <a:solidFill>
                  <a:srgbClr val="333366"/>
                </a:solidFill>
                <a:latin typeface="Verdana" panose="020B0604030504040204" pitchFamily="34" charset="0"/>
                <a:ea typeface="ＭＳ Ｐゴシック" panose="020B0600070205080204" pitchFamily="34" charset="-128"/>
              </a:defRPr>
            </a:lvl1pPr>
            <a:lvl2pPr marL="742950" indent="-285750">
              <a:spcBef>
                <a:spcPct val="20000"/>
              </a:spcBef>
              <a:buChar char="–"/>
              <a:defRPr sz="2000">
                <a:solidFill>
                  <a:srgbClr val="333366"/>
                </a:solidFill>
                <a:latin typeface="Verdana" panose="020B0604030504040204" pitchFamily="34" charset="0"/>
                <a:ea typeface="ＭＳ Ｐゴシック" panose="020B0600070205080204" pitchFamily="34" charset="-128"/>
              </a:defRPr>
            </a:lvl2pPr>
            <a:lvl3pPr marL="1143000" indent="-228600">
              <a:spcBef>
                <a:spcPct val="20000"/>
              </a:spcBef>
              <a:buChar char="•"/>
              <a:defRPr>
                <a:solidFill>
                  <a:srgbClr val="333366"/>
                </a:solidFill>
                <a:latin typeface="Verdana" panose="020B0604030504040204" pitchFamily="34" charset="0"/>
                <a:ea typeface="ＭＳ Ｐゴシック" panose="020B0600070205080204" pitchFamily="34" charset="-128"/>
              </a:defRPr>
            </a:lvl3pPr>
            <a:lvl4pPr marL="1600200" indent="-228600">
              <a:spcBef>
                <a:spcPct val="20000"/>
              </a:spcBef>
              <a:buChar char="–"/>
              <a:defRPr sz="1600">
                <a:solidFill>
                  <a:srgbClr val="333366"/>
                </a:solidFill>
                <a:latin typeface="Verdana" panose="020B0604030504040204" pitchFamily="34" charset="0"/>
                <a:ea typeface="ＭＳ Ｐゴシック" panose="020B0600070205080204" pitchFamily="34" charset="-128"/>
              </a:defRPr>
            </a:lvl4pPr>
            <a:lvl5pPr marL="2057400" indent="-228600">
              <a:spcBef>
                <a:spcPct val="20000"/>
              </a:spcBef>
              <a:buChar char="»"/>
              <a:defRPr sz="1200">
                <a:solidFill>
                  <a:srgbClr val="333366"/>
                </a:solidFill>
                <a:latin typeface="Verdana" panose="020B060403050404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1200">
                <a:solidFill>
                  <a:srgbClr val="333366"/>
                </a:solidFill>
                <a:latin typeface="Verdana" panose="020B060403050404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1200">
                <a:solidFill>
                  <a:srgbClr val="333366"/>
                </a:solidFill>
                <a:latin typeface="Verdana" panose="020B060403050404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1200">
                <a:solidFill>
                  <a:srgbClr val="333366"/>
                </a:solidFill>
                <a:latin typeface="Verdana" panose="020B060403050404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1200">
                <a:solidFill>
                  <a:srgbClr val="333366"/>
                </a:solidFill>
                <a:latin typeface="Verdana" panose="020B0604030504040204" pitchFamily="34" charset="0"/>
                <a:ea typeface="ＭＳ Ｐゴシック" panose="020B0600070205080204" pitchFamily="34" charset="-128"/>
              </a:defRPr>
            </a:lvl9pPr>
          </a:lstStyle>
          <a:p>
            <a:pPr lvl="1">
              <a:spcBef>
                <a:spcPct val="0"/>
              </a:spcBef>
              <a:buFont typeface="Arial" panose="020B0604020202020204" pitchFamily="34" charset="0"/>
              <a:buChar char="•"/>
            </a:pPr>
            <a:endParaRPr lang="en-GB" altLang="en-US" sz="1600" dirty="0"/>
          </a:p>
          <a:p>
            <a:pPr lvl="1">
              <a:spcBef>
                <a:spcPct val="0"/>
              </a:spcBef>
              <a:buFont typeface="Arial" panose="020B0604020202020204" pitchFamily="34" charset="0"/>
              <a:buChar char="•"/>
            </a:pPr>
            <a:r>
              <a:rPr lang="en-GB" dirty="0">
                <a:latin typeface="Helvetica" pitchFamily="2" charset="0"/>
              </a:rPr>
              <a:t>While taking a positive perspective on the past is central to gratitude, adopting a positive future orientation is a key feature of both hope and optimism</a:t>
            </a:r>
          </a:p>
          <a:p>
            <a:pPr lvl="1">
              <a:spcBef>
                <a:spcPct val="0"/>
              </a:spcBef>
              <a:buFont typeface="Arial" panose="020B0604020202020204" pitchFamily="34" charset="0"/>
              <a:buChar char="•"/>
            </a:pPr>
            <a:endParaRPr lang="en-GB" dirty="0">
              <a:latin typeface="Helvetica" pitchFamily="2" charset="0"/>
            </a:endParaRPr>
          </a:p>
          <a:p>
            <a:pPr lvl="1">
              <a:spcBef>
                <a:spcPct val="0"/>
              </a:spcBef>
              <a:buFont typeface="Arial" panose="020B0604020202020204" pitchFamily="34" charset="0"/>
              <a:buChar char="•"/>
            </a:pPr>
            <a:r>
              <a:rPr lang="en-GB" dirty="0">
                <a:latin typeface="Helvetica" pitchFamily="2" charset="0"/>
              </a:rPr>
              <a:t>In positive psychology there have been 3 main lines of research on hope and optimism</a:t>
            </a:r>
            <a:r>
              <a:rPr lang="en-IE" dirty="0">
                <a:latin typeface="Helvetica" pitchFamily="2" charset="0"/>
              </a:rPr>
              <a:t> </a:t>
            </a:r>
          </a:p>
          <a:p>
            <a:pPr lvl="1">
              <a:spcBef>
                <a:spcPct val="0"/>
              </a:spcBef>
              <a:buFont typeface="Arial" panose="020B0604020202020204" pitchFamily="34" charset="0"/>
              <a:buChar char="•"/>
            </a:pPr>
            <a:endParaRPr lang="en-IE" altLang="en-US" b="1" dirty="0">
              <a:latin typeface="Helvetica" pitchFamily="2" charset="0"/>
            </a:endParaRPr>
          </a:p>
          <a:p>
            <a:pPr lvl="2">
              <a:spcBef>
                <a:spcPct val="0"/>
              </a:spcBef>
              <a:buFont typeface="Arial" panose="020B0604020202020204" pitchFamily="34" charset="0"/>
              <a:buChar char="•"/>
            </a:pPr>
            <a:r>
              <a:rPr lang="en-GB" altLang="en-US" b="1" dirty="0">
                <a:latin typeface="Helvetica" pitchFamily="2" charset="0"/>
              </a:rPr>
              <a:t>Hope. </a:t>
            </a:r>
            <a:r>
              <a:rPr lang="en-GB" dirty="0">
                <a:latin typeface="Helvetica" pitchFamily="2" charset="0"/>
              </a:rPr>
              <a:t>Rick Snyder construct - the ability and determination to plan and pursue pathways towards desired goals, despite obstacles</a:t>
            </a:r>
            <a:r>
              <a:rPr lang="en-IE" dirty="0">
                <a:latin typeface="Helvetica" pitchFamily="2" charset="0"/>
              </a:rPr>
              <a:t> </a:t>
            </a:r>
          </a:p>
          <a:p>
            <a:pPr lvl="2">
              <a:spcBef>
                <a:spcPct val="0"/>
              </a:spcBef>
              <a:buFont typeface="Arial" panose="020B0604020202020204" pitchFamily="34" charset="0"/>
              <a:buChar char="•"/>
            </a:pPr>
            <a:endParaRPr lang="en-GB" altLang="en-US" b="1" dirty="0">
              <a:latin typeface="Helvetica" pitchFamily="2" charset="0"/>
            </a:endParaRPr>
          </a:p>
          <a:p>
            <a:pPr lvl="2">
              <a:spcBef>
                <a:spcPct val="0"/>
              </a:spcBef>
              <a:buFont typeface="Arial" panose="020B0604020202020204" pitchFamily="34" charset="0"/>
              <a:buChar char="•"/>
            </a:pPr>
            <a:r>
              <a:rPr lang="en-GB" altLang="en-US" b="1" dirty="0">
                <a:latin typeface="Helvetica" pitchFamily="2" charset="0"/>
              </a:rPr>
              <a:t>Dispositional Optimism. </a:t>
            </a:r>
            <a:r>
              <a:rPr lang="en-GB" dirty="0">
                <a:latin typeface="Helvetica" pitchFamily="2" charset="0"/>
              </a:rPr>
              <a:t>Michael Scheier and Charles Carver’s construct - the general expectation that more good things than bad will happen in the future</a:t>
            </a:r>
            <a:r>
              <a:rPr lang="en-IE" dirty="0">
                <a:latin typeface="Helvetica" pitchFamily="2" charset="0"/>
              </a:rPr>
              <a:t> </a:t>
            </a:r>
            <a:r>
              <a:rPr lang="en-GB" dirty="0">
                <a:latin typeface="Helvetica" pitchFamily="2" charset="0"/>
              </a:rPr>
              <a:t> </a:t>
            </a:r>
          </a:p>
          <a:p>
            <a:pPr lvl="2">
              <a:spcBef>
                <a:spcPct val="0"/>
              </a:spcBef>
              <a:buFont typeface="Arial" panose="020B0604020202020204" pitchFamily="34" charset="0"/>
              <a:buChar char="•"/>
            </a:pPr>
            <a:endParaRPr lang="en-GB" altLang="en-US" b="1" dirty="0">
              <a:latin typeface="Helvetica" pitchFamily="2" charset="0"/>
            </a:endParaRPr>
          </a:p>
          <a:p>
            <a:pPr lvl="2">
              <a:spcBef>
                <a:spcPct val="0"/>
              </a:spcBef>
              <a:buFont typeface="Arial" panose="020B0604020202020204" pitchFamily="34" charset="0"/>
              <a:buChar char="•"/>
            </a:pPr>
            <a:r>
              <a:rPr lang="en-GB" altLang="en-US" b="1" dirty="0">
                <a:latin typeface="Helvetica" pitchFamily="2" charset="0"/>
              </a:rPr>
              <a:t>Optimistic explanatory style. </a:t>
            </a:r>
            <a:r>
              <a:rPr lang="en-GB" dirty="0">
                <a:latin typeface="Helvetica" pitchFamily="2" charset="0"/>
              </a:rPr>
              <a:t>Martin Seligman’s construct - the tendency to attribute negative events such as failure to external, specific, transitory characteristics (for example, bad circumstances)</a:t>
            </a:r>
            <a:r>
              <a:rPr lang="en-IE" dirty="0">
                <a:latin typeface="Helvetica" pitchFamily="2" charset="0"/>
              </a:rPr>
              <a:t> </a:t>
            </a:r>
            <a:endParaRPr lang="en-GB" altLang="en-US" dirty="0">
              <a:latin typeface="Helvetica" pitchFamily="2" charset="0"/>
            </a:endParaRPr>
          </a:p>
          <a:p>
            <a:pPr lvl="2">
              <a:spcBef>
                <a:spcPct val="0"/>
              </a:spcBef>
              <a:buFont typeface="Arial" panose="020B0604020202020204" pitchFamily="34" charset="0"/>
              <a:buChar char="•"/>
            </a:pPr>
            <a:endParaRPr lang="en-GB" altLang="en-US" dirty="0">
              <a:latin typeface="Helvetica" pitchFamily="2" charset="0"/>
            </a:endParaRPr>
          </a:p>
          <a:p>
            <a:pPr lvl="1">
              <a:spcBef>
                <a:spcPct val="0"/>
              </a:spcBef>
              <a:buFont typeface="Arial" panose="020B0604020202020204" pitchFamily="34" charset="0"/>
              <a:buChar char="•"/>
            </a:pPr>
            <a:endParaRPr lang="en-GB" altLang="en-US" dirty="0">
              <a:latin typeface="Helvetica" pitchFamily="2" charset="0"/>
            </a:endParaRPr>
          </a:p>
          <a:p>
            <a:pPr lvl="1">
              <a:spcBef>
                <a:spcPct val="0"/>
              </a:spcBef>
              <a:buFont typeface="Arial" panose="020B0604020202020204" pitchFamily="34" charset="0"/>
              <a:buChar char="•"/>
            </a:pPr>
            <a:endParaRPr lang="en-GB" altLang="en-US" dirty="0">
              <a:latin typeface="Helvetica" pitchFamily="2" charset="0"/>
            </a:endParaRPr>
          </a:p>
          <a:p>
            <a:pPr lvl="1">
              <a:spcBef>
                <a:spcPct val="0"/>
              </a:spcBef>
              <a:buFont typeface="Arial" panose="020B0604020202020204" pitchFamily="34" charset="0"/>
              <a:buChar char="•"/>
            </a:pPr>
            <a:endParaRPr lang="en-GB" altLang="en-US" dirty="0">
              <a:latin typeface="Helvetica" pitchFamily="2" charset="0"/>
            </a:endParaRPr>
          </a:p>
          <a:p>
            <a:pPr lvl="1">
              <a:spcBef>
                <a:spcPct val="0"/>
              </a:spcBef>
              <a:buFont typeface="Arial" panose="020B0604020202020204" pitchFamily="34" charset="0"/>
              <a:buChar char="•"/>
            </a:pPr>
            <a:endParaRPr lang="en-GB" altLang="en-US" dirty="0">
              <a:latin typeface="Helvetica" pitchFamily="2" charset="0"/>
            </a:endParaRPr>
          </a:p>
          <a:p>
            <a:pPr lvl="1">
              <a:spcBef>
                <a:spcPct val="0"/>
              </a:spcBef>
              <a:buFont typeface="Arial" panose="020B0604020202020204" pitchFamily="34" charset="0"/>
              <a:buChar char="•"/>
            </a:pPr>
            <a:endParaRPr lang="en-GB" altLang="en-US" sz="1600" dirty="0"/>
          </a:p>
          <a:p>
            <a:pPr lvl="1">
              <a:spcBef>
                <a:spcPct val="0"/>
              </a:spcBef>
              <a:buFont typeface="Arial" panose="020B0604020202020204" pitchFamily="34" charset="0"/>
              <a:buChar char="•"/>
            </a:pPr>
            <a:endParaRPr lang="en-IE" altLang="en-US" sz="1600" b="1" dirty="0"/>
          </a:p>
        </p:txBody>
      </p:sp>
      <p:sp>
        <p:nvSpPr>
          <p:cNvPr id="7" name="Title 1">
            <a:extLst>
              <a:ext uri="{FF2B5EF4-FFF2-40B4-BE49-F238E27FC236}">
                <a16:creationId xmlns:a16="http://schemas.microsoft.com/office/drawing/2014/main" id="{6B4DF37F-8510-1242-A806-82AF713E71C5}"/>
              </a:ext>
            </a:extLst>
          </p:cNvPr>
          <p:cNvSpPr txBox="1">
            <a:spLocks noChangeArrowheads="1"/>
          </p:cNvSpPr>
          <p:nvPr/>
        </p:nvSpPr>
        <p:spPr>
          <a:xfrm>
            <a:off x="513369" y="376238"/>
            <a:ext cx="8117261" cy="503237"/>
          </a:xfrm>
          <a:prstGeom prst="rect">
            <a:avLst/>
          </a:prstGeom>
        </p:spPr>
        <p:txBody>
          <a:bodyPr/>
          <a:lstStyle>
            <a:lvl1pPr algn="l" rtl="0" eaLnBrk="0" fontAlgn="base" hangingPunct="0">
              <a:lnSpc>
                <a:spcPct val="110000"/>
              </a:lnSpc>
              <a:spcBef>
                <a:spcPct val="50000"/>
              </a:spcBef>
              <a:spcAft>
                <a:spcPct val="0"/>
              </a:spcAft>
              <a:defRPr sz="2800">
                <a:solidFill>
                  <a:srgbClr val="337FCC"/>
                </a:solidFill>
                <a:latin typeface="+mj-lt"/>
                <a:ea typeface="ＭＳ Ｐゴシック" pitchFamily="-108" charset="-128"/>
                <a:cs typeface="ＭＳ Ｐゴシック" pitchFamily="-108" charset="-128"/>
              </a:defRPr>
            </a:lvl1pPr>
            <a:lvl2pPr algn="l" rtl="0" eaLnBrk="0" fontAlgn="base" hangingPunct="0">
              <a:lnSpc>
                <a:spcPct val="110000"/>
              </a:lnSpc>
              <a:spcBef>
                <a:spcPct val="50000"/>
              </a:spcBef>
              <a:spcAft>
                <a:spcPct val="0"/>
              </a:spcAft>
              <a:defRPr sz="2800">
                <a:solidFill>
                  <a:srgbClr val="337FCC"/>
                </a:solidFill>
                <a:latin typeface="Verdana" pitchFamily="-110" charset="0"/>
                <a:ea typeface="ＭＳ Ｐゴシック" pitchFamily="-108" charset="-128"/>
                <a:cs typeface="ＭＳ Ｐゴシック" pitchFamily="-108" charset="-128"/>
              </a:defRPr>
            </a:lvl2pPr>
            <a:lvl3pPr algn="l" rtl="0" eaLnBrk="0" fontAlgn="base" hangingPunct="0">
              <a:lnSpc>
                <a:spcPct val="110000"/>
              </a:lnSpc>
              <a:spcBef>
                <a:spcPct val="50000"/>
              </a:spcBef>
              <a:spcAft>
                <a:spcPct val="0"/>
              </a:spcAft>
              <a:defRPr sz="2800">
                <a:solidFill>
                  <a:srgbClr val="337FCC"/>
                </a:solidFill>
                <a:latin typeface="Verdana" pitchFamily="-110" charset="0"/>
                <a:ea typeface="ＭＳ Ｐゴシック" pitchFamily="-108" charset="-128"/>
                <a:cs typeface="ＭＳ Ｐゴシック" pitchFamily="-108" charset="-128"/>
              </a:defRPr>
            </a:lvl3pPr>
            <a:lvl4pPr algn="l" rtl="0" eaLnBrk="0" fontAlgn="base" hangingPunct="0">
              <a:lnSpc>
                <a:spcPct val="110000"/>
              </a:lnSpc>
              <a:spcBef>
                <a:spcPct val="50000"/>
              </a:spcBef>
              <a:spcAft>
                <a:spcPct val="0"/>
              </a:spcAft>
              <a:defRPr sz="2800">
                <a:solidFill>
                  <a:srgbClr val="337FCC"/>
                </a:solidFill>
                <a:latin typeface="Verdana" pitchFamily="-110" charset="0"/>
                <a:ea typeface="ＭＳ Ｐゴシック" pitchFamily="-108" charset="-128"/>
                <a:cs typeface="ＭＳ Ｐゴシック" pitchFamily="-108" charset="-128"/>
              </a:defRPr>
            </a:lvl4pPr>
            <a:lvl5pPr algn="l" rtl="0" eaLnBrk="0" fontAlgn="base" hangingPunct="0">
              <a:lnSpc>
                <a:spcPct val="110000"/>
              </a:lnSpc>
              <a:spcBef>
                <a:spcPct val="50000"/>
              </a:spcBef>
              <a:spcAft>
                <a:spcPct val="0"/>
              </a:spcAft>
              <a:defRPr sz="2800">
                <a:solidFill>
                  <a:srgbClr val="337FCC"/>
                </a:solidFill>
                <a:latin typeface="Verdana" pitchFamily="-110" charset="0"/>
                <a:ea typeface="ＭＳ Ｐゴシック" pitchFamily="-108" charset="-128"/>
                <a:cs typeface="ＭＳ Ｐゴシック" pitchFamily="-108" charset="-128"/>
              </a:defRPr>
            </a:lvl5pPr>
            <a:lvl6pPr marL="457200" algn="l" rtl="0" fontAlgn="base">
              <a:lnSpc>
                <a:spcPct val="110000"/>
              </a:lnSpc>
              <a:spcBef>
                <a:spcPct val="50000"/>
              </a:spcBef>
              <a:spcAft>
                <a:spcPct val="0"/>
              </a:spcAft>
              <a:defRPr sz="2800">
                <a:solidFill>
                  <a:srgbClr val="337FCC"/>
                </a:solidFill>
                <a:latin typeface="Verdana" pitchFamily="-110" charset="0"/>
              </a:defRPr>
            </a:lvl6pPr>
            <a:lvl7pPr marL="914400" algn="l" rtl="0" fontAlgn="base">
              <a:lnSpc>
                <a:spcPct val="110000"/>
              </a:lnSpc>
              <a:spcBef>
                <a:spcPct val="50000"/>
              </a:spcBef>
              <a:spcAft>
                <a:spcPct val="0"/>
              </a:spcAft>
              <a:defRPr sz="2800">
                <a:solidFill>
                  <a:srgbClr val="337FCC"/>
                </a:solidFill>
                <a:latin typeface="Verdana" pitchFamily="-110" charset="0"/>
              </a:defRPr>
            </a:lvl7pPr>
            <a:lvl8pPr marL="1371600" algn="l" rtl="0" fontAlgn="base">
              <a:lnSpc>
                <a:spcPct val="110000"/>
              </a:lnSpc>
              <a:spcBef>
                <a:spcPct val="50000"/>
              </a:spcBef>
              <a:spcAft>
                <a:spcPct val="0"/>
              </a:spcAft>
              <a:defRPr sz="2800">
                <a:solidFill>
                  <a:srgbClr val="337FCC"/>
                </a:solidFill>
                <a:latin typeface="Verdana" pitchFamily="-110" charset="0"/>
              </a:defRPr>
            </a:lvl8pPr>
            <a:lvl9pPr marL="1828800" algn="l" rtl="0" fontAlgn="base">
              <a:lnSpc>
                <a:spcPct val="110000"/>
              </a:lnSpc>
              <a:spcBef>
                <a:spcPct val="50000"/>
              </a:spcBef>
              <a:spcAft>
                <a:spcPct val="0"/>
              </a:spcAft>
              <a:defRPr sz="2800">
                <a:solidFill>
                  <a:srgbClr val="337FCC"/>
                </a:solidFill>
                <a:latin typeface="Verdana" pitchFamily="-110" charset="0"/>
              </a:defRPr>
            </a:lvl9pPr>
          </a:lstStyle>
          <a:p>
            <a:pPr>
              <a:defRPr/>
            </a:pPr>
            <a:r>
              <a:rPr lang="en-US" altLang="en-US" sz="2000" b="1" kern="0" dirty="0">
                <a:latin typeface="Helvetica" pitchFamily="2" charset="0"/>
                <a:ea typeface="ＭＳ Ｐゴシック" panose="020B0600070205080204" pitchFamily="34" charset="-128"/>
              </a:rPr>
              <a:t>DEFINITIONS OF HOPE &amp; OPTIMISM IN POSITIVE PSYCHOLOGY  </a:t>
            </a:r>
          </a:p>
        </p:txBody>
      </p:sp>
    </p:spTree>
    <p:extLst>
      <p:ext uri="{BB962C8B-B14F-4D97-AF65-F5344CB8AC3E}">
        <p14:creationId xmlns:p14="http://schemas.microsoft.com/office/powerpoint/2010/main" val="179380700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8F8AC124-AC8C-564B-BB35-16E5094A97C9}"/>
              </a:ext>
            </a:extLst>
          </p:cNvPr>
          <p:cNvSpPr txBox="1">
            <a:spLocks noChangeArrowheads="1"/>
          </p:cNvSpPr>
          <p:nvPr/>
        </p:nvSpPr>
        <p:spPr>
          <a:xfrm>
            <a:off x="3868199" y="2920602"/>
            <a:ext cx="1407601" cy="508398"/>
          </a:xfrm>
          <a:prstGeom prst="rect">
            <a:avLst/>
          </a:prstGeom>
        </p:spPr>
        <p:txBody>
          <a:bodyPr/>
          <a:lstStyle>
            <a:lvl1pPr algn="l" rtl="0" eaLnBrk="0" fontAlgn="base" hangingPunct="0">
              <a:lnSpc>
                <a:spcPct val="110000"/>
              </a:lnSpc>
              <a:spcBef>
                <a:spcPct val="50000"/>
              </a:spcBef>
              <a:spcAft>
                <a:spcPct val="0"/>
              </a:spcAft>
              <a:defRPr sz="2800">
                <a:solidFill>
                  <a:srgbClr val="337FCC"/>
                </a:solidFill>
                <a:latin typeface="+mj-lt"/>
                <a:ea typeface="ＭＳ Ｐゴシック" pitchFamily="-108" charset="-128"/>
                <a:cs typeface="ＭＳ Ｐゴシック" pitchFamily="-108" charset="-128"/>
              </a:defRPr>
            </a:lvl1pPr>
            <a:lvl2pPr algn="l" rtl="0" eaLnBrk="0" fontAlgn="base" hangingPunct="0">
              <a:lnSpc>
                <a:spcPct val="110000"/>
              </a:lnSpc>
              <a:spcBef>
                <a:spcPct val="50000"/>
              </a:spcBef>
              <a:spcAft>
                <a:spcPct val="0"/>
              </a:spcAft>
              <a:defRPr sz="2800">
                <a:solidFill>
                  <a:srgbClr val="337FCC"/>
                </a:solidFill>
                <a:latin typeface="Verdana" pitchFamily="-110" charset="0"/>
                <a:ea typeface="ＭＳ Ｐゴシック" pitchFamily="-108" charset="-128"/>
                <a:cs typeface="ＭＳ Ｐゴシック" pitchFamily="-108" charset="-128"/>
              </a:defRPr>
            </a:lvl2pPr>
            <a:lvl3pPr algn="l" rtl="0" eaLnBrk="0" fontAlgn="base" hangingPunct="0">
              <a:lnSpc>
                <a:spcPct val="110000"/>
              </a:lnSpc>
              <a:spcBef>
                <a:spcPct val="50000"/>
              </a:spcBef>
              <a:spcAft>
                <a:spcPct val="0"/>
              </a:spcAft>
              <a:defRPr sz="2800">
                <a:solidFill>
                  <a:srgbClr val="337FCC"/>
                </a:solidFill>
                <a:latin typeface="Verdana" pitchFamily="-110" charset="0"/>
                <a:ea typeface="ＭＳ Ｐゴシック" pitchFamily="-108" charset="-128"/>
                <a:cs typeface="ＭＳ Ｐゴシック" pitchFamily="-108" charset="-128"/>
              </a:defRPr>
            </a:lvl3pPr>
            <a:lvl4pPr algn="l" rtl="0" eaLnBrk="0" fontAlgn="base" hangingPunct="0">
              <a:lnSpc>
                <a:spcPct val="110000"/>
              </a:lnSpc>
              <a:spcBef>
                <a:spcPct val="50000"/>
              </a:spcBef>
              <a:spcAft>
                <a:spcPct val="0"/>
              </a:spcAft>
              <a:defRPr sz="2800">
                <a:solidFill>
                  <a:srgbClr val="337FCC"/>
                </a:solidFill>
                <a:latin typeface="Verdana" pitchFamily="-110" charset="0"/>
                <a:ea typeface="ＭＳ Ｐゴシック" pitchFamily="-108" charset="-128"/>
                <a:cs typeface="ＭＳ Ｐゴシック" pitchFamily="-108" charset="-128"/>
              </a:defRPr>
            </a:lvl4pPr>
            <a:lvl5pPr algn="l" rtl="0" eaLnBrk="0" fontAlgn="base" hangingPunct="0">
              <a:lnSpc>
                <a:spcPct val="110000"/>
              </a:lnSpc>
              <a:spcBef>
                <a:spcPct val="50000"/>
              </a:spcBef>
              <a:spcAft>
                <a:spcPct val="0"/>
              </a:spcAft>
              <a:defRPr sz="2800">
                <a:solidFill>
                  <a:srgbClr val="337FCC"/>
                </a:solidFill>
                <a:latin typeface="Verdana" pitchFamily="-110" charset="0"/>
                <a:ea typeface="ＭＳ Ｐゴシック" pitchFamily="-108" charset="-128"/>
                <a:cs typeface="ＭＳ Ｐゴシック" pitchFamily="-108" charset="-128"/>
              </a:defRPr>
            </a:lvl5pPr>
            <a:lvl6pPr marL="457200" algn="l" rtl="0" fontAlgn="base">
              <a:lnSpc>
                <a:spcPct val="110000"/>
              </a:lnSpc>
              <a:spcBef>
                <a:spcPct val="50000"/>
              </a:spcBef>
              <a:spcAft>
                <a:spcPct val="0"/>
              </a:spcAft>
              <a:defRPr sz="2800">
                <a:solidFill>
                  <a:srgbClr val="337FCC"/>
                </a:solidFill>
                <a:latin typeface="Verdana" pitchFamily="-110" charset="0"/>
              </a:defRPr>
            </a:lvl6pPr>
            <a:lvl7pPr marL="914400" algn="l" rtl="0" fontAlgn="base">
              <a:lnSpc>
                <a:spcPct val="110000"/>
              </a:lnSpc>
              <a:spcBef>
                <a:spcPct val="50000"/>
              </a:spcBef>
              <a:spcAft>
                <a:spcPct val="0"/>
              </a:spcAft>
              <a:defRPr sz="2800">
                <a:solidFill>
                  <a:srgbClr val="337FCC"/>
                </a:solidFill>
                <a:latin typeface="Verdana" pitchFamily="-110" charset="0"/>
              </a:defRPr>
            </a:lvl7pPr>
            <a:lvl8pPr marL="1371600" algn="l" rtl="0" fontAlgn="base">
              <a:lnSpc>
                <a:spcPct val="110000"/>
              </a:lnSpc>
              <a:spcBef>
                <a:spcPct val="50000"/>
              </a:spcBef>
              <a:spcAft>
                <a:spcPct val="0"/>
              </a:spcAft>
              <a:defRPr sz="2800">
                <a:solidFill>
                  <a:srgbClr val="337FCC"/>
                </a:solidFill>
                <a:latin typeface="Verdana" pitchFamily="-110" charset="0"/>
              </a:defRPr>
            </a:lvl8pPr>
            <a:lvl9pPr marL="1828800" algn="l" rtl="0" fontAlgn="base">
              <a:lnSpc>
                <a:spcPct val="110000"/>
              </a:lnSpc>
              <a:spcBef>
                <a:spcPct val="50000"/>
              </a:spcBef>
              <a:spcAft>
                <a:spcPct val="0"/>
              </a:spcAft>
              <a:defRPr sz="2800">
                <a:solidFill>
                  <a:srgbClr val="337FCC"/>
                </a:solidFill>
                <a:latin typeface="Verdana" pitchFamily="-110" charset="0"/>
              </a:defRPr>
            </a:lvl9pPr>
          </a:lstStyle>
          <a:p>
            <a:pPr algn="ctr">
              <a:spcBef>
                <a:spcPts val="0"/>
              </a:spcBef>
              <a:defRPr/>
            </a:pPr>
            <a:r>
              <a:rPr lang="en-US" altLang="en-US" b="1" kern="0" dirty="0">
                <a:latin typeface="Helvetica" pitchFamily="2" charset="0"/>
                <a:ea typeface="ＭＳ Ｐゴシック" panose="020B0600070205080204" pitchFamily="34" charset="-128"/>
              </a:rPr>
              <a:t>HOPE</a:t>
            </a:r>
            <a:endParaRPr lang="en-US" altLang="en-US" b="1" kern="0" dirty="0">
              <a:ea typeface="ＭＳ Ｐゴシック" panose="020B0600070205080204" pitchFamily="34" charset="-128"/>
            </a:endParaRPr>
          </a:p>
        </p:txBody>
      </p:sp>
    </p:spTree>
    <p:extLst>
      <p:ext uri="{BB962C8B-B14F-4D97-AF65-F5344CB8AC3E}">
        <p14:creationId xmlns:p14="http://schemas.microsoft.com/office/powerpoint/2010/main" val="68228918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8F8AC124-AC8C-564B-BB35-16E5094A97C9}"/>
              </a:ext>
            </a:extLst>
          </p:cNvPr>
          <p:cNvSpPr txBox="1">
            <a:spLocks noChangeArrowheads="1"/>
          </p:cNvSpPr>
          <p:nvPr/>
        </p:nvSpPr>
        <p:spPr>
          <a:xfrm>
            <a:off x="1940771" y="2636837"/>
            <a:ext cx="5262458" cy="1584325"/>
          </a:xfrm>
          <a:prstGeom prst="rect">
            <a:avLst/>
          </a:prstGeom>
        </p:spPr>
        <p:txBody>
          <a:bodyPr/>
          <a:lstStyle>
            <a:lvl1pPr algn="l" rtl="0" eaLnBrk="0" fontAlgn="base" hangingPunct="0">
              <a:lnSpc>
                <a:spcPct val="110000"/>
              </a:lnSpc>
              <a:spcBef>
                <a:spcPct val="50000"/>
              </a:spcBef>
              <a:spcAft>
                <a:spcPct val="0"/>
              </a:spcAft>
              <a:defRPr sz="2800">
                <a:solidFill>
                  <a:srgbClr val="337FCC"/>
                </a:solidFill>
                <a:latin typeface="+mj-lt"/>
                <a:ea typeface="ＭＳ Ｐゴシック" pitchFamily="-108" charset="-128"/>
                <a:cs typeface="ＭＳ Ｐゴシック" pitchFamily="-108" charset="-128"/>
              </a:defRPr>
            </a:lvl1pPr>
            <a:lvl2pPr algn="l" rtl="0" eaLnBrk="0" fontAlgn="base" hangingPunct="0">
              <a:lnSpc>
                <a:spcPct val="110000"/>
              </a:lnSpc>
              <a:spcBef>
                <a:spcPct val="50000"/>
              </a:spcBef>
              <a:spcAft>
                <a:spcPct val="0"/>
              </a:spcAft>
              <a:defRPr sz="2800">
                <a:solidFill>
                  <a:srgbClr val="337FCC"/>
                </a:solidFill>
                <a:latin typeface="Verdana" pitchFamily="-110" charset="0"/>
                <a:ea typeface="ＭＳ Ｐゴシック" pitchFamily="-108" charset="-128"/>
                <a:cs typeface="ＭＳ Ｐゴシック" pitchFamily="-108" charset="-128"/>
              </a:defRPr>
            </a:lvl2pPr>
            <a:lvl3pPr algn="l" rtl="0" eaLnBrk="0" fontAlgn="base" hangingPunct="0">
              <a:lnSpc>
                <a:spcPct val="110000"/>
              </a:lnSpc>
              <a:spcBef>
                <a:spcPct val="50000"/>
              </a:spcBef>
              <a:spcAft>
                <a:spcPct val="0"/>
              </a:spcAft>
              <a:defRPr sz="2800">
                <a:solidFill>
                  <a:srgbClr val="337FCC"/>
                </a:solidFill>
                <a:latin typeface="Verdana" pitchFamily="-110" charset="0"/>
                <a:ea typeface="ＭＳ Ｐゴシック" pitchFamily="-108" charset="-128"/>
                <a:cs typeface="ＭＳ Ｐゴシック" pitchFamily="-108" charset="-128"/>
              </a:defRPr>
            </a:lvl3pPr>
            <a:lvl4pPr algn="l" rtl="0" eaLnBrk="0" fontAlgn="base" hangingPunct="0">
              <a:lnSpc>
                <a:spcPct val="110000"/>
              </a:lnSpc>
              <a:spcBef>
                <a:spcPct val="50000"/>
              </a:spcBef>
              <a:spcAft>
                <a:spcPct val="0"/>
              </a:spcAft>
              <a:defRPr sz="2800">
                <a:solidFill>
                  <a:srgbClr val="337FCC"/>
                </a:solidFill>
                <a:latin typeface="Verdana" pitchFamily="-110" charset="0"/>
                <a:ea typeface="ＭＳ Ｐゴシック" pitchFamily="-108" charset="-128"/>
                <a:cs typeface="ＭＳ Ｐゴシック" pitchFamily="-108" charset="-128"/>
              </a:defRPr>
            </a:lvl4pPr>
            <a:lvl5pPr algn="l" rtl="0" eaLnBrk="0" fontAlgn="base" hangingPunct="0">
              <a:lnSpc>
                <a:spcPct val="110000"/>
              </a:lnSpc>
              <a:spcBef>
                <a:spcPct val="50000"/>
              </a:spcBef>
              <a:spcAft>
                <a:spcPct val="0"/>
              </a:spcAft>
              <a:defRPr sz="2800">
                <a:solidFill>
                  <a:srgbClr val="337FCC"/>
                </a:solidFill>
                <a:latin typeface="Verdana" pitchFamily="-110" charset="0"/>
                <a:ea typeface="ＭＳ Ｐゴシック" pitchFamily="-108" charset="-128"/>
                <a:cs typeface="ＭＳ Ｐゴシック" pitchFamily="-108" charset="-128"/>
              </a:defRPr>
            </a:lvl5pPr>
            <a:lvl6pPr marL="457200" algn="l" rtl="0" fontAlgn="base">
              <a:lnSpc>
                <a:spcPct val="110000"/>
              </a:lnSpc>
              <a:spcBef>
                <a:spcPct val="50000"/>
              </a:spcBef>
              <a:spcAft>
                <a:spcPct val="0"/>
              </a:spcAft>
              <a:defRPr sz="2800">
                <a:solidFill>
                  <a:srgbClr val="337FCC"/>
                </a:solidFill>
                <a:latin typeface="Verdana" pitchFamily="-110" charset="0"/>
              </a:defRPr>
            </a:lvl6pPr>
            <a:lvl7pPr marL="914400" algn="l" rtl="0" fontAlgn="base">
              <a:lnSpc>
                <a:spcPct val="110000"/>
              </a:lnSpc>
              <a:spcBef>
                <a:spcPct val="50000"/>
              </a:spcBef>
              <a:spcAft>
                <a:spcPct val="0"/>
              </a:spcAft>
              <a:defRPr sz="2800">
                <a:solidFill>
                  <a:srgbClr val="337FCC"/>
                </a:solidFill>
                <a:latin typeface="Verdana" pitchFamily="-110" charset="0"/>
              </a:defRPr>
            </a:lvl7pPr>
            <a:lvl8pPr marL="1371600" algn="l" rtl="0" fontAlgn="base">
              <a:lnSpc>
                <a:spcPct val="110000"/>
              </a:lnSpc>
              <a:spcBef>
                <a:spcPct val="50000"/>
              </a:spcBef>
              <a:spcAft>
                <a:spcPct val="0"/>
              </a:spcAft>
              <a:defRPr sz="2800">
                <a:solidFill>
                  <a:srgbClr val="337FCC"/>
                </a:solidFill>
                <a:latin typeface="Verdana" pitchFamily="-110" charset="0"/>
              </a:defRPr>
            </a:lvl8pPr>
            <a:lvl9pPr marL="1828800" algn="l" rtl="0" fontAlgn="base">
              <a:lnSpc>
                <a:spcPct val="110000"/>
              </a:lnSpc>
              <a:spcBef>
                <a:spcPct val="50000"/>
              </a:spcBef>
              <a:spcAft>
                <a:spcPct val="0"/>
              </a:spcAft>
              <a:defRPr sz="2800">
                <a:solidFill>
                  <a:srgbClr val="337FCC"/>
                </a:solidFill>
                <a:latin typeface="Verdana" pitchFamily="-110" charset="0"/>
              </a:defRPr>
            </a:lvl9pPr>
          </a:lstStyle>
          <a:p>
            <a:pPr algn="ctr">
              <a:spcBef>
                <a:spcPts val="0"/>
              </a:spcBef>
              <a:defRPr/>
            </a:pPr>
            <a:r>
              <a:rPr lang="en-US" altLang="en-US" b="1" kern="0" dirty="0">
                <a:latin typeface="Helvetica" pitchFamily="2" charset="0"/>
                <a:ea typeface="ＭＳ Ｐゴシック" panose="020B0600070205080204" pitchFamily="34" charset="-128"/>
              </a:rPr>
              <a:t>OPTIMISM &amp; GRATITUDE </a:t>
            </a:r>
          </a:p>
          <a:p>
            <a:pPr algn="ctr">
              <a:spcBef>
                <a:spcPts val="0"/>
              </a:spcBef>
              <a:defRPr/>
            </a:pPr>
            <a:r>
              <a:rPr lang="en-US" altLang="en-US" b="1" kern="0" dirty="0">
                <a:latin typeface="Helvetica" pitchFamily="2" charset="0"/>
                <a:ea typeface="ＭＳ Ｐゴシック" panose="020B0600070205080204" pitchFamily="34" charset="-128"/>
              </a:rPr>
              <a:t>A POSITIVE MINDSET </a:t>
            </a:r>
          </a:p>
          <a:p>
            <a:pPr algn="ctr">
              <a:spcBef>
                <a:spcPts val="0"/>
              </a:spcBef>
              <a:defRPr/>
            </a:pPr>
            <a:endParaRPr lang="en-US" altLang="en-US" b="1" kern="0" dirty="0">
              <a:ea typeface="ＭＳ Ｐゴシック" panose="020B0600070205080204" pitchFamily="34" charset="-128"/>
            </a:endParaRPr>
          </a:p>
        </p:txBody>
      </p:sp>
    </p:spTree>
    <p:extLst>
      <p:ext uri="{BB962C8B-B14F-4D97-AF65-F5344CB8AC3E}">
        <p14:creationId xmlns:p14="http://schemas.microsoft.com/office/powerpoint/2010/main" val="403637602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Content Placeholder 2">
            <a:extLst>
              <a:ext uri="{FF2B5EF4-FFF2-40B4-BE49-F238E27FC236}">
                <a16:creationId xmlns:a16="http://schemas.microsoft.com/office/drawing/2014/main" id="{97D3A0E6-0826-9149-87E1-8C6A2F0D9560}"/>
              </a:ext>
            </a:extLst>
          </p:cNvPr>
          <p:cNvSpPr txBox="1">
            <a:spLocks noChangeArrowheads="1"/>
          </p:cNvSpPr>
          <p:nvPr/>
        </p:nvSpPr>
        <p:spPr bwMode="auto">
          <a:xfrm>
            <a:off x="157162" y="485026"/>
            <a:ext cx="8986838" cy="61040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lnSpc>
                <a:spcPct val="110000"/>
              </a:lnSpc>
              <a:spcBef>
                <a:spcPct val="40000"/>
              </a:spcBef>
              <a:buChar char="•"/>
              <a:defRPr sz="2200">
                <a:solidFill>
                  <a:srgbClr val="333366"/>
                </a:solidFill>
                <a:latin typeface="Verdana" panose="020B0604030504040204" pitchFamily="34" charset="0"/>
                <a:ea typeface="ＭＳ Ｐゴシック" panose="020B0600070205080204" pitchFamily="34" charset="-128"/>
              </a:defRPr>
            </a:lvl1pPr>
            <a:lvl2pPr marL="742950" indent="-285750">
              <a:spcBef>
                <a:spcPct val="20000"/>
              </a:spcBef>
              <a:buChar char="–"/>
              <a:defRPr sz="2000">
                <a:solidFill>
                  <a:srgbClr val="333366"/>
                </a:solidFill>
                <a:latin typeface="Verdana" panose="020B0604030504040204" pitchFamily="34" charset="0"/>
                <a:ea typeface="ＭＳ Ｐゴシック" panose="020B0600070205080204" pitchFamily="34" charset="-128"/>
              </a:defRPr>
            </a:lvl2pPr>
            <a:lvl3pPr marL="1143000" indent="-228600">
              <a:spcBef>
                <a:spcPct val="20000"/>
              </a:spcBef>
              <a:buChar char="•"/>
              <a:defRPr>
                <a:solidFill>
                  <a:srgbClr val="333366"/>
                </a:solidFill>
                <a:latin typeface="Verdana" panose="020B0604030504040204" pitchFamily="34" charset="0"/>
                <a:ea typeface="ＭＳ Ｐゴシック" panose="020B0600070205080204" pitchFamily="34" charset="-128"/>
              </a:defRPr>
            </a:lvl3pPr>
            <a:lvl4pPr marL="1600200" indent="-228600">
              <a:spcBef>
                <a:spcPct val="20000"/>
              </a:spcBef>
              <a:buChar char="–"/>
              <a:defRPr sz="1600">
                <a:solidFill>
                  <a:srgbClr val="333366"/>
                </a:solidFill>
                <a:latin typeface="Verdana" panose="020B0604030504040204" pitchFamily="34" charset="0"/>
                <a:ea typeface="ＭＳ Ｐゴシック" panose="020B0600070205080204" pitchFamily="34" charset="-128"/>
              </a:defRPr>
            </a:lvl4pPr>
            <a:lvl5pPr marL="2057400" indent="-228600">
              <a:spcBef>
                <a:spcPct val="20000"/>
              </a:spcBef>
              <a:buChar char="»"/>
              <a:defRPr sz="1200">
                <a:solidFill>
                  <a:srgbClr val="333366"/>
                </a:solidFill>
                <a:latin typeface="Verdana" panose="020B060403050404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1200">
                <a:solidFill>
                  <a:srgbClr val="333366"/>
                </a:solidFill>
                <a:latin typeface="Verdana" panose="020B060403050404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1200">
                <a:solidFill>
                  <a:srgbClr val="333366"/>
                </a:solidFill>
                <a:latin typeface="Verdana" panose="020B060403050404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1200">
                <a:solidFill>
                  <a:srgbClr val="333366"/>
                </a:solidFill>
                <a:latin typeface="Verdana" panose="020B060403050404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1200">
                <a:solidFill>
                  <a:srgbClr val="333366"/>
                </a:solidFill>
                <a:latin typeface="Verdana" panose="020B0604030504040204" pitchFamily="34" charset="0"/>
                <a:ea typeface="ＭＳ Ｐゴシック" panose="020B0600070205080204" pitchFamily="34" charset="-128"/>
              </a:defRPr>
            </a:lvl9pPr>
          </a:lstStyle>
          <a:p>
            <a:pPr lvl="1">
              <a:spcBef>
                <a:spcPct val="0"/>
              </a:spcBef>
              <a:buFont typeface="Arial" panose="020B0604020202020204" pitchFamily="34" charset="0"/>
              <a:buChar char="•"/>
            </a:pPr>
            <a:endParaRPr lang="en-GB" altLang="en-US" sz="1600" dirty="0"/>
          </a:p>
          <a:p>
            <a:pPr lvl="1">
              <a:spcBef>
                <a:spcPct val="0"/>
              </a:spcBef>
              <a:buFont typeface="Arial" panose="020B0604020202020204" pitchFamily="34" charset="0"/>
              <a:buChar char="•"/>
            </a:pPr>
            <a:r>
              <a:rPr lang="en-IE" sz="1600" dirty="0">
                <a:latin typeface="Helvetica" pitchFamily="2" charset="0"/>
              </a:rPr>
              <a:t>Rick Snyder proposed that hope is the sum of two components: </a:t>
            </a:r>
          </a:p>
          <a:p>
            <a:pPr lvl="2">
              <a:spcBef>
                <a:spcPct val="0"/>
              </a:spcBef>
              <a:buFont typeface="Arial" panose="020B0604020202020204" pitchFamily="34" charset="0"/>
              <a:buChar char="•"/>
            </a:pPr>
            <a:r>
              <a:rPr lang="en-IE" sz="1600" b="1" dirty="0">
                <a:latin typeface="Helvetica" pitchFamily="2" charset="0"/>
              </a:rPr>
              <a:t>Pathways. </a:t>
            </a:r>
            <a:r>
              <a:rPr lang="en-IE" sz="1600" dirty="0">
                <a:latin typeface="Helvetica" pitchFamily="2" charset="0"/>
              </a:rPr>
              <a:t>The ability to plan ways to achieve desired goals despite obstacles</a:t>
            </a:r>
          </a:p>
          <a:p>
            <a:pPr lvl="2">
              <a:spcBef>
                <a:spcPct val="0"/>
              </a:spcBef>
              <a:buFont typeface="Arial" panose="020B0604020202020204" pitchFamily="34" charset="0"/>
              <a:buChar char="•"/>
            </a:pPr>
            <a:r>
              <a:rPr lang="en-IE" sz="1600" b="1" dirty="0">
                <a:latin typeface="Helvetica" pitchFamily="2" charset="0"/>
              </a:rPr>
              <a:t>Agency.</a:t>
            </a:r>
            <a:r>
              <a:rPr lang="en-IE" sz="1600" dirty="0">
                <a:latin typeface="Helvetica" pitchFamily="2" charset="0"/>
              </a:rPr>
              <a:t> Motivation to use these pathways </a:t>
            </a:r>
          </a:p>
          <a:p>
            <a:pPr lvl="1">
              <a:spcBef>
                <a:spcPct val="0"/>
              </a:spcBef>
              <a:buFont typeface="Arial" panose="020B0604020202020204" pitchFamily="34" charset="0"/>
              <a:buChar char="•"/>
            </a:pPr>
            <a:endParaRPr lang="en-IE" sz="1600" dirty="0">
              <a:latin typeface="Helvetica" pitchFamily="2" charset="0"/>
            </a:endParaRPr>
          </a:p>
          <a:p>
            <a:pPr lvl="1">
              <a:spcBef>
                <a:spcPct val="0"/>
              </a:spcBef>
              <a:buFont typeface="Arial" panose="020B0604020202020204" pitchFamily="34" charset="0"/>
              <a:buChar char="•"/>
            </a:pPr>
            <a:r>
              <a:rPr lang="en-IE" sz="1600" dirty="0">
                <a:latin typeface="Helvetica" pitchFamily="2" charset="0"/>
              </a:rPr>
              <a:t>Hope theory is diagrammed on the next slide &amp; explained below </a:t>
            </a:r>
          </a:p>
          <a:p>
            <a:pPr lvl="1">
              <a:spcBef>
                <a:spcPct val="0"/>
              </a:spcBef>
              <a:buFont typeface="Arial" panose="020B0604020202020204" pitchFamily="34" charset="0"/>
              <a:buChar char="•"/>
            </a:pPr>
            <a:endParaRPr lang="en-IE" sz="1600" dirty="0">
              <a:latin typeface="Helvetica" pitchFamily="2" charset="0"/>
            </a:endParaRPr>
          </a:p>
          <a:p>
            <a:pPr lvl="1">
              <a:spcBef>
                <a:spcPct val="0"/>
              </a:spcBef>
              <a:buFont typeface="Arial" panose="020B0604020202020204" pitchFamily="34" charset="0"/>
              <a:buChar char="•"/>
            </a:pPr>
            <a:r>
              <a:rPr lang="en-GB" sz="1600" dirty="0">
                <a:latin typeface="Helvetica" pitchFamily="2" charset="0"/>
              </a:rPr>
              <a:t>In any situation where a valued goal is pursued, hopeful goal-directed behaviour is determined by the interaction of  3 elements </a:t>
            </a:r>
          </a:p>
          <a:p>
            <a:pPr lvl="2">
              <a:spcBef>
                <a:spcPct val="0"/>
              </a:spcBef>
              <a:buFont typeface="Arial" panose="020B0604020202020204" pitchFamily="34" charset="0"/>
              <a:buChar char="•"/>
            </a:pPr>
            <a:r>
              <a:rPr lang="en-GB" sz="1600" b="1" dirty="0">
                <a:latin typeface="Helvetica" pitchFamily="2" charset="0"/>
              </a:rPr>
              <a:t>Outcome value. </a:t>
            </a:r>
            <a:r>
              <a:rPr lang="en-GB" sz="1600" dirty="0">
                <a:latin typeface="Helvetica" pitchFamily="2" charset="0"/>
              </a:rPr>
              <a:t>The degree to which the specific goal is valued [e.g. strongly valuing getting a good grade on an essay]</a:t>
            </a:r>
          </a:p>
          <a:p>
            <a:pPr lvl="2">
              <a:spcBef>
                <a:spcPct val="0"/>
              </a:spcBef>
              <a:buFont typeface="Arial" panose="020B0604020202020204" pitchFamily="34" charset="0"/>
              <a:buChar char="•"/>
            </a:pPr>
            <a:r>
              <a:rPr lang="en-GB" sz="1600" b="1" dirty="0">
                <a:latin typeface="Helvetica" pitchFamily="2" charset="0"/>
              </a:rPr>
              <a:t>Pathway thoughts </a:t>
            </a:r>
            <a:r>
              <a:rPr lang="en-GB" sz="1600" dirty="0">
                <a:latin typeface="Helvetica" pitchFamily="2" charset="0"/>
              </a:rPr>
              <a:t>about possible ways to achieve the specific goal and related expectations about how effective these will be in achieving the goal [e.g. plans for researching and writing the essay and expecting to do a good job]</a:t>
            </a:r>
          </a:p>
          <a:p>
            <a:pPr lvl="2">
              <a:spcBef>
                <a:spcPct val="0"/>
              </a:spcBef>
              <a:buFont typeface="Arial" panose="020B0604020202020204" pitchFamily="34" charset="0"/>
              <a:buChar char="•"/>
            </a:pPr>
            <a:r>
              <a:rPr lang="en-GB" sz="1600" b="1" dirty="0">
                <a:latin typeface="Helvetica" pitchFamily="2" charset="0"/>
              </a:rPr>
              <a:t>Agency thoughts </a:t>
            </a:r>
            <a:r>
              <a:rPr lang="en-GB" sz="1600" dirty="0">
                <a:latin typeface="Helvetica" pitchFamily="2" charset="0"/>
              </a:rPr>
              <a:t>about how effective one will be in following pathways to the specific goal [e.g. I’m fairly sure I can and will write this essay]</a:t>
            </a:r>
          </a:p>
          <a:p>
            <a:pPr lvl="2">
              <a:spcBef>
                <a:spcPct val="0"/>
              </a:spcBef>
              <a:buFont typeface="Arial" panose="020B0604020202020204" pitchFamily="34" charset="0"/>
              <a:buChar char="•"/>
            </a:pPr>
            <a:endParaRPr lang="en-GB" sz="1600" dirty="0">
              <a:latin typeface="Helvetica" pitchFamily="2" charset="0"/>
            </a:endParaRPr>
          </a:p>
          <a:p>
            <a:pPr lvl="1">
              <a:spcBef>
                <a:spcPct val="0"/>
              </a:spcBef>
              <a:buFont typeface="Arial" panose="020B0604020202020204" pitchFamily="34" charset="0"/>
              <a:buChar char="•"/>
            </a:pPr>
            <a:r>
              <a:rPr lang="en-IE" sz="1600" dirty="0">
                <a:latin typeface="Helvetica" pitchFamily="2" charset="0"/>
              </a:rPr>
              <a:t>All three of these factors will be dependent upon </a:t>
            </a:r>
            <a:r>
              <a:rPr lang="en-IE" sz="1600" i="1" dirty="0">
                <a:latin typeface="Helvetica" pitchFamily="2" charset="0"/>
              </a:rPr>
              <a:t>hope thoughts </a:t>
            </a:r>
            <a:r>
              <a:rPr lang="en-IE" sz="1600" dirty="0">
                <a:latin typeface="Helvetica" pitchFamily="2" charset="0"/>
              </a:rPr>
              <a:t>and the related </a:t>
            </a:r>
            <a:r>
              <a:rPr lang="en-IE" sz="1600" i="1" dirty="0">
                <a:latin typeface="Helvetica" pitchFamily="2" charset="0"/>
              </a:rPr>
              <a:t>emotional set</a:t>
            </a:r>
            <a:r>
              <a:rPr lang="en-IE" sz="1600" dirty="0">
                <a:latin typeface="Helvetica" pitchFamily="2" charset="0"/>
              </a:rPr>
              <a:t> based on past developmental experiences in two areas</a:t>
            </a:r>
          </a:p>
          <a:p>
            <a:pPr lvl="2">
              <a:spcBef>
                <a:spcPct val="0"/>
              </a:spcBef>
              <a:buFont typeface="Arial" panose="020B0604020202020204" pitchFamily="34" charset="0"/>
              <a:buChar char="•"/>
            </a:pPr>
            <a:r>
              <a:rPr lang="en-IE" sz="1600" b="1" dirty="0">
                <a:latin typeface="Helvetica" pitchFamily="2" charset="0"/>
              </a:rPr>
              <a:t>Pathway thoughts </a:t>
            </a:r>
            <a:r>
              <a:rPr lang="en-IE" sz="1600" dirty="0">
                <a:latin typeface="Helvetica" pitchFamily="2" charset="0"/>
              </a:rPr>
              <a:t>about goal pursuit in general, based on developmental lessons concerning correlations and causality [e.g. I’ve planned to research and write good essays in the past and this has paid off]</a:t>
            </a:r>
          </a:p>
          <a:p>
            <a:pPr lvl="2">
              <a:spcBef>
                <a:spcPct val="0"/>
              </a:spcBef>
              <a:buFont typeface="Arial" panose="020B0604020202020204" pitchFamily="34" charset="0"/>
              <a:buChar char="•"/>
            </a:pPr>
            <a:r>
              <a:rPr lang="en-IE" sz="1600" b="1" dirty="0">
                <a:latin typeface="Helvetica" pitchFamily="2" charset="0"/>
              </a:rPr>
              <a:t>Agency thoughts </a:t>
            </a:r>
            <a:r>
              <a:rPr lang="en-IE" sz="1600" dirty="0">
                <a:latin typeface="Helvetica" pitchFamily="2" charset="0"/>
              </a:rPr>
              <a:t>based on developmental lessons about the self as author of causal chains of events [e.g. I’ve got good grades before so I can do it again]</a:t>
            </a:r>
            <a:endParaRPr lang="en-GB" altLang="en-US" sz="1600" dirty="0">
              <a:latin typeface="Helvetica" pitchFamily="2" charset="0"/>
            </a:endParaRPr>
          </a:p>
          <a:p>
            <a:pPr lvl="1">
              <a:spcBef>
                <a:spcPct val="0"/>
              </a:spcBef>
              <a:buFont typeface="Arial" panose="020B0604020202020204" pitchFamily="34" charset="0"/>
              <a:buChar char="•"/>
            </a:pPr>
            <a:endParaRPr lang="en-GB" altLang="en-US" dirty="0">
              <a:latin typeface="Helvetica" pitchFamily="2" charset="0"/>
            </a:endParaRPr>
          </a:p>
          <a:p>
            <a:pPr lvl="1">
              <a:spcBef>
                <a:spcPct val="0"/>
              </a:spcBef>
              <a:buFont typeface="Arial" panose="020B0604020202020204" pitchFamily="34" charset="0"/>
              <a:buChar char="•"/>
            </a:pPr>
            <a:endParaRPr lang="en-GB" altLang="en-US" dirty="0">
              <a:latin typeface="Helvetica" pitchFamily="2" charset="0"/>
            </a:endParaRPr>
          </a:p>
          <a:p>
            <a:pPr lvl="1">
              <a:spcBef>
                <a:spcPct val="0"/>
              </a:spcBef>
              <a:buFont typeface="Arial" panose="020B0604020202020204" pitchFamily="34" charset="0"/>
              <a:buChar char="•"/>
            </a:pPr>
            <a:endParaRPr lang="en-GB" altLang="en-US" sz="1600" dirty="0"/>
          </a:p>
          <a:p>
            <a:pPr lvl="1">
              <a:spcBef>
                <a:spcPct val="0"/>
              </a:spcBef>
              <a:buFont typeface="Arial" panose="020B0604020202020204" pitchFamily="34" charset="0"/>
              <a:buChar char="•"/>
            </a:pPr>
            <a:endParaRPr lang="en-IE" altLang="en-US" sz="1600" b="1" dirty="0"/>
          </a:p>
        </p:txBody>
      </p:sp>
      <p:sp>
        <p:nvSpPr>
          <p:cNvPr id="7" name="Title 1">
            <a:extLst>
              <a:ext uri="{FF2B5EF4-FFF2-40B4-BE49-F238E27FC236}">
                <a16:creationId xmlns:a16="http://schemas.microsoft.com/office/drawing/2014/main" id="{6B4DF37F-8510-1242-A806-82AF713E71C5}"/>
              </a:ext>
            </a:extLst>
          </p:cNvPr>
          <p:cNvSpPr txBox="1">
            <a:spLocks noChangeArrowheads="1"/>
          </p:cNvSpPr>
          <p:nvPr/>
        </p:nvSpPr>
        <p:spPr>
          <a:xfrm>
            <a:off x="3519837" y="196943"/>
            <a:ext cx="2104325" cy="388937"/>
          </a:xfrm>
          <a:prstGeom prst="rect">
            <a:avLst/>
          </a:prstGeom>
        </p:spPr>
        <p:txBody>
          <a:bodyPr/>
          <a:lstStyle>
            <a:lvl1pPr algn="l" rtl="0" eaLnBrk="0" fontAlgn="base" hangingPunct="0">
              <a:lnSpc>
                <a:spcPct val="110000"/>
              </a:lnSpc>
              <a:spcBef>
                <a:spcPct val="50000"/>
              </a:spcBef>
              <a:spcAft>
                <a:spcPct val="0"/>
              </a:spcAft>
              <a:defRPr sz="2800">
                <a:solidFill>
                  <a:srgbClr val="337FCC"/>
                </a:solidFill>
                <a:latin typeface="+mj-lt"/>
                <a:ea typeface="ＭＳ Ｐゴシック" pitchFamily="-108" charset="-128"/>
                <a:cs typeface="ＭＳ Ｐゴシック" pitchFamily="-108" charset="-128"/>
              </a:defRPr>
            </a:lvl1pPr>
            <a:lvl2pPr algn="l" rtl="0" eaLnBrk="0" fontAlgn="base" hangingPunct="0">
              <a:lnSpc>
                <a:spcPct val="110000"/>
              </a:lnSpc>
              <a:spcBef>
                <a:spcPct val="50000"/>
              </a:spcBef>
              <a:spcAft>
                <a:spcPct val="0"/>
              </a:spcAft>
              <a:defRPr sz="2800">
                <a:solidFill>
                  <a:srgbClr val="337FCC"/>
                </a:solidFill>
                <a:latin typeface="Verdana" pitchFamily="-110" charset="0"/>
                <a:ea typeface="ＭＳ Ｐゴシック" pitchFamily="-108" charset="-128"/>
                <a:cs typeface="ＭＳ Ｐゴシック" pitchFamily="-108" charset="-128"/>
              </a:defRPr>
            </a:lvl2pPr>
            <a:lvl3pPr algn="l" rtl="0" eaLnBrk="0" fontAlgn="base" hangingPunct="0">
              <a:lnSpc>
                <a:spcPct val="110000"/>
              </a:lnSpc>
              <a:spcBef>
                <a:spcPct val="50000"/>
              </a:spcBef>
              <a:spcAft>
                <a:spcPct val="0"/>
              </a:spcAft>
              <a:defRPr sz="2800">
                <a:solidFill>
                  <a:srgbClr val="337FCC"/>
                </a:solidFill>
                <a:latin typeface="Verdana" pitchFamily="-110" charset="0"/>
                <a:ea typeface="ＭＳ Ｐゴシック" pitchFamily="-108" charset="-128"/>
                <a:cs typeface="ＭＳ Ｐゴシック" pitchFamily="-108" charset="-128"/>
              </a:defRPr>
            </a:lvl3pPr>
            <a:lvl4pPr algn="l" rtl="0" eaLnBrk="0" fontAlgn="base" hangingPunct="0">
              <a:lnSpc>
                <a:spcPct val="110000"/>
              </a:lnSpc>
              <a:spcBef>
                <a:spcPct val="50000"/>
              </a:spcBef>
              <a:spcAft>
                <a:spcPct val="0"/>
              </a:spcAft>
              <a:defRPr sz="2800">
                <a:solidFill>
                  <a:srgbClr val="337FCC"/>
                </a:solidFill>
                <a:latin typeface="Verdana" pitchFamily="-110" charset="0"/>
                <a:ea typeface="ＭＳ Ｐゴシック" pitchFamily="-108" charset="-128"/>
                <a:cs typeface="ＭＳ Ｐゴシック" pitchFamily="-108" charset="-128"/>
              </a:defRPr>
            </a:lvl4pPr>
            <a:lvl5pPr algn="l" rtl="0" eaLnBrk="0" fontAlgn="base" hangingPunct="0">
              <a:lnSpc>
                <a:spcPct val="110000"/>
              </a:lnSpc>
              <a:spcBef>
                <a:spcPct val="50000"/>
              </a:spcBef>
              <a:spcAft>
                <a:spcPct val="0"/>
              </a:spcAft>
              <a:defRPr sz="2800">
                <a:solidFill>
                  <a:srgbClr val="337FCC"/>
                </a:solidFill>
                <a:latin typeface="Verdana" pitchFamily="-110" charset="0"/>
                <a:ea typeface="ＭＳ Ｐゴシック" pitchFamily="-108" charset="-128"/>
                <a:cs typeface="ＭＳ Ｐゴシック" pitchFamily="-108" charset="-128"/>
              </a:defRPr>
            </a:lvl5pPr>
            <a:lvl6pPr marL="457200" algn="l" rtl="0" fontAlgn="base">
              <a:lnSpc>
                <a:spcPct val="110000"/>
              </a:lnSpc>
              <a:spcBef>
                <a:spcPct val="50000"/>
              </a:spcBef>
              <a:spcAft>
                <a:spcPct val="0"/>
              </a:spcAft>
              <a:defRPr sz="2800">
                <a:solidFill>
                  <a:srgbClr val="337FCC"/>
                </a:solidFill>
                <a:latin typeface="Verdana" pitchFamily="-110" charset="0"/>
              </a:defRPr>
            </a:lvl6pPr>
            <a:lvl7pPr marL="914400" algn="l" rtl="0" fontAlgn="base">
              <a:lnSpc>
                <a:spcPct val="110000"/>
              </a:lnSpc>
              <a:spcBef>
                <a:spcPct val="50000"/>
              </a:spcBef>
              <a:spcAft>
                <a:spcPct val="0"/>
              </a:spcAft>
              <a:defRPr sz="2800">
                <a:solidFill>
                  <a:srgbClr val="337FCC"/>
                </a:solidFill>
                <a:latin typeface="Verdana" pitchFamily="-110" charset="0"/>
              </a:defRPr>
            </a:lvl7pPr>
            <a:lvl8pPr marL="1371600" algn="l" rtl="0" fontAlgn="base">
              <a:lnSpc>
                <a:spcPct val="110000"/>
              </a:lnSpc>
              <a:spcBef>
                <a:spcPct val="50000"/>
              </a:spcBef>
              <a:spcAft>
                <a:spcPct val="0"/>
              </a:spcAft>
              <a:defRPr sz="2800">
                <a:solidFill>
                  <a:srgbClr val="337FCC"/>
                </a:solidFill>
                <a:latin typeface="Verdana" pitchFamily="-110" charset="0"/>
              </a:defRPr>
            </a:lvl8pPr>
            <a:lvl9pPr marL="1828800" algn="l" rtl="0" fontAlgn="base">
              <a:lnSpc>
                <a:spcPct val="110000"/>
              </a:lnSpc>
              <a:spcBef>
                <a:spcPct val="50000"/>
              </a:spcBef>
              <a:spcAft>
                <a:spcPct val="0"/>
              </a:spcAft>
              <a:defRPr sz="2800">
                <a:solidFill>
                  <a:srgbClr val="337FCC"/>
                </a:solidFill>
                <a:latin typeface="Verdana" pitchFamily="-110" charset="0"/>
              </a:defRPr>
            </a:lvl9pPr>
          </a:lstStyle>
          <a:p>
            <a:pPr>
              <a:defRPr/>
            </a:pPr>
            <a:r>
              <a:rPr lang="en-US" altLang="en-US" sz="2000" b="1" kern="0" dirty="0">
                <a:latin typeface="Helvetica" pitchFamily="2" charset="0"/>
                <a:ea typeface="ＭＳ Ｐゴシック" panose="020B0600070205080204" pitchFamily="34" charset="-128"/>
              </a:rPr>
              <a:t>HOPE THEORY</a:t>
            </a:r>
          </a:p>
        </p:txBody>
      </p:sp>
    </p:spTree>
    <p:extLst>
      <p:ext uri="{BB962C8B-B14F-4D97-AF65-F5344CB8AC3E}">
        <p14:creationId xmlns:p14="http://schemas.microsoft.com/office/powerpoint/2010/main" val="378083711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6B4DF37F-8510-1242-A806-82AF713E71C5}"/>
              </a:ext>
            </a:extLst>
          </p:cNvPr>
          <p:cNvSpPr txBox="1">
            <a:spLocks noChangeArrowheads="1"/>
          </p:cNvSpPr>
          <p:nvPr/>
        </p:nvSpPr>
        <p:spPr>
          <a:xfrm>
            <a:off x="3910991" y="261938"/>
            <a:ext cx="2149150" cy="503237"/>
          </a:xfrm>
          <a:prstGeom prst="rect">
            <a:avLst/>
          </a:prstGeom>
        </p:spPr>
        <p:txBody>
          <a:bodyPr/>
          <a:lstStyle>
            <a:lvl1pPr algn="l" rtl="0" eaLnBrk="0" fontAlgn="base" hangingPunct="0">
              <a:lnSpc>
                <a:spcPct val="110000"/>
              </a:lnSpc>
              <a:spcBef>
                <a:spcPct val="50000"/>
              </a:spcBef>
              <a:spcAft>
                <a:spcPct val="0"/>
              </a:spcAft>
              <a:defRPr sz="2800">
                <a:solidFill>
                  <a:srgbClr val="337FCC"/>
                </a:solidFill>
                <a:latin typeface="+mj-lt"/>
                <a:ea typeface="ＭＳ Ｐゴシック" pitchFamily="-108" charset="-128"/>
                <a:cs typeface="ＭＳ Ｐゴシック" pitchFamily="-108" charset="-128"/>
              </a:defRPr>
            </a:lvl1pPr>
            <a:lvl2pPr algn="l" rtl="0" eaLnBrk="0" fontAlgn="base" hangingPunct="0">
              <a:lnSpc>
                <a:spcPct val="110000"/>
              </a:lnSpc>
              <a:spcBef>
                <a:spcPct val="50000"/>
              </a:spcBef>
              <a:spcAft>
                <a:spcPct val="0"/>
              </a:spcAft>
              <a:defRPr sz="2800">
                <a:solidFill>
                  <a:srgbClr val="337FCC"/>
                </a:solidFill>
                <a:latin typeface="Verdana" pitchFamily="-110" charset="0"/>
                <a:ea typeface="ＭＳ Ｐゴシック" pitchFamily="-108" charset="-128"/>
                <a:cs typeface="ＭＳ Ｐゴシック" pitchFamily="-108" charset="-128"/>
              </a:defRPr>
            </a:lvl2pPr>
            <a:lvl3pPr algn="l" rtl="0" eaLnBrk="0" fontAlgn="base" hangingPunct="0">
              <a:lnSpc>
                <a:spcPct val="110000"/>
              </a:lnSpc>
              <a:spcBef>
                <a:spcPct val="50000"/>
              </a:spcBef>
              <a:spcAft>
                <a:spcPct val="0"/>
              </a:spcAft>
              <a:defRPr sz="2800">
                <a:solidFill>
                  <a:srgbClr val="337FCC"/>
                </a:solidFill>
                <a:latin typeface="Verdana" pitchFamily="-110" charset="0"/>
                <a:ea typeface="ＭＳ Ｐゴシック" pitchFamily="-108" charset="-128"/>
                <a:cs typeface="ＭＳ Ｐゴシック" pitchFamily="-108" charset="-128"/>
              </a:defRPr>
            </a:lvl3pPr>
            <a:lvl4pPr algn="l" rtl="0" eaLnBrk="0" fontAlgn="base" hangingPunct="0">
              <a:lnSpc>
                <a:spcPct val="110000"/>
              </a:lnSpc>
              <a:spcBef>
                <a:spcPct val="50000"/>
              </a:spcBef>
              <a:spcAft>
                <a:spcPct val="0"/>
              </a:spcAft>
              <a:defRPr sz="2800">
                <a:solidFill>
                  <a:srgbClr val="337FCC"/>
                </a:solidFill>
                <a:latin typeface="Verdana" pitchFamily="-110" charset="0"/>
                <a:ea typeface="ＭＳ Ｐゴシック" pitchFamily="-108" charset="-128"/>
                <a:cs typeface="ＭＳ Ｐゴシック" pitchFamily="-108" charset="-128"/>
              </a:defRPr>
            </a:lvl4pPr>
            <a:lvl5pPr algn="l" rtl="0" eaLnBrk="0" fontAlgn="base" hangingPunct="0">
              <a:lnSpc>
                <a:spcPct val="110000"/>
              </a:lnSpc>
              <a:spcBef>
                <a:spcPct val="50000"/>
              </a:spcBef>
              <a:spcAft>
                <a:spcPct val="0"/>
              </a:spcAft>
              <a:defRPr sz="2800">
                <a:solidFill>
                  <a:srgbClr val="337FCC"/>
                </a:solidFill>
                <a:latin typeface="Verdana" pitchFamily="-110" charset="0"/>
                <a:ea typeface="ＭＳ Ｐゴシック" pitchFamily="-108" charset="-128"/>
                <a:cs typeface="ＭＳ Ｐゴシック" pitchFamily="-108" charset="-128"/>
              </a:defRPr>
            </a:lvl5pPr>
            <a:lvl6pPr marL="457200" algn="l" rtl="0" fontAlgn="base">
              <a:lnSpc>
                <a:spcPct val="110000"/>
              </a:lnSpc>
              <a:spcBef>
                <a:spcPct val="50000"/>
              </a:spcBef>
              <a:spcAft>
                <a:spcPct val="0"/>
              </a:spcAft>
              <a:defRPr sz="2800">
                <a:solidFill>
                  <a:srgbClr val="337FCC"/>
                </a:solidFill>
                <a:latin typeface="Verdana" pitchFamily="-110" charset="0"/>
              </a:defRPr>
            </a:lvl6pPr>
            <a:lvl7pPr marL="914400" algn="l" rtl="0" fontAlgn="base">
              <a:lnSpc>
                <a:spcPct val="110000"/>
              </a:lnSpc>
              <a:spcBef>
                <a:spcPct val="50000"/>
              </a:spcBef>
              <a:spcAft>
                <a:spcPct val="0"/>
              </a:spcAft>
              <a:defRPr sz="2800">
                <a:solidFill>
                  <a:srgbClr val="337FCC"/>
                </a:solidFill>
                <a:latin typeface="Verdana" pitchFamily="-110" charset="0"/>
              </a:defRPr>
            </a:lvl7pPr>
            <a:lvl8pPr marL="1371600" algn="l" rtl="0" fontAlgn="base">
              <a:lnSpc>
                <a:spcPct val="110000"/>
              </a:lnSpc>
              <a:spcBef>
                <a:spcPct val="50000"/>
              </a:spcBef>
              <a:spcAft>
                <a:spcPct val="0"/>
              </a:spcAft>
              <a:defRPr sz="2800">
                <a:solidFill>
                  <a:srgbClr val="337FCC"/>
                </a:solidFill>
                <a:latin typeface="Verdana" pitchFamily="-110" charset="0"/>
              </a:defRPr>
            </a:lvl8pPr>
            <a:lvl9pPr marL="1828800" algn="l" rtl="0" fontAlgn="base">
              <a:lnSpc>
                <a:spcPct val="110000"/>
              </a:lnSpc>
              <a:spcBef>
                <a:spcPct val="50000"/>
              </a:spcBef>
              <a:spcAft>
                <a:spcPct val="0"/>
              </a:spcAft>
              <a:defRPr sz="2800">
                <a:solidFill>
                  <a:srgbClr val="337FCC"/>
                </a:solidFill>
                <a:latin typeface="Verdana" pitchFamily="-110" charset="0"/>
              </a:defRPr>
            </a:lvl9pPr>
          </a:lstStyle>
          <a:p>
            <a:pPr>
              <a:defRPr/>
            </a:pPr>
            <a:r>
              <a:rPr lang="en-US" altLang="en-US" sz="2000" b="1" kern="0" dirty="0">
                <a:latin typeface="Helvetica" pitchFamily="2" charset="0"/>
                <a:ea typeface="ＭＳ Ｐゴシック" panose="020B0600070205080204" pitchFamily="34" charset="-128"/>
              </a:rPr>
              <a:t>HOPE THEORY </a:t>
            </a:r>
          </a:p>
        </p:txBody>
      </p:sp>
      <p:pic>
        <p:nvPicPr>
          <p:cNvPr id="4" name="Picture 3" descr="A close up of text on a white background&#10;&#10;Description automatically generated">
            <a:extLst>
              <a:ext uri="{FF2B5EF4-FFF2-40B4-BE49-F238E27FC236}">
                <a16:creationId xmlns:a16="http://schemas.microsoft.com/office/drawing/2014/main" id="{3272A622-F4F1-714D-AA1A-8E07E4495ECB}"/>
              </a:ext>
            </a:extLst>
          </p:cNvPr>
          <p:cNvPicPr>
            <a:picLocks noChangeAspect="1"/>
          </p:cNvPicPr>
          <p:nvPr/>
        </p:nvPicPr>
        <p:blipFill>
          <a:blip r:embed="rId2"/>
          <a:stretch>
            <a:fillRect/>
          </a:stretch>
        </p:blipFill>
        <p:spPr>
          <a:xfrm>
            <a:off x="89648" y="1137735"/>
            <a:ext cx="8771648" cy="4582530"/>
          </a:xfrm>
          <a:prstGeom prst="rect">
            <a:avLst/>
          </a:prstGeom>
        </p:spPr>
      </p:pic>
      <p:sp>
        <p:nvSpPr>
          <p:cNvPr id="2" name="TextBox 1">
            <a:extLst>
              <a:ext uri="{FF2B5EF4-FFF2-40B4-BE49-F238E27FC236}">
                <a16:creationId xmlns:a16="http://schemas.microsoft.com/office/drawing/2014/main" id="{5272CEFD-A4A5-4945-943D-A33B36B32C75}"/>
              </a:ext>
            </a:extLst>
          </p:cNvPr>
          <p:cNvSpPr txBox="1"/>
          <p:nvPr/>
        </p:nvSpPr>
        <p:spPr>
          <a:xfrm>
            <a:off x="0" y="6027003"/>
            <a:ext cx="9144000" cy="830997"/>
          </a:xfrm>
          <a:prstGeom prst="rect">
            <a:avLst/>
          </a:prstGeom>
          <a:noFill/>
        </p:spPr>
        <p:txBody>
          <a:bodyPr wrap="square" rtlCol="0">
            <a:spAutoFit/>
          </a:bodyPr>
          <a:lstStyle/>
          <a:p>
            <a:r>
              <a:rPr lang="en-GB" sz="1200" b="1" dirty="0">
                <a:solidFill>
                  <a:srgbClr val="002060"/>
                </a:solidFill>
              </a:rPr>
              <a:t>Note.</a:t>
            </a:r>
            <a:r>
              <a:rPr lang="en-GB" sz="1200" dirty="0">
                <a:solidFill>
                  <a:srgbClr val="002060"/>
                </a:solidFill>
              </a:rPr>
              <a:t> </a:t>
            </a:r>
            <a:r>
              <a:rPr lang="en-US" sz="1200" dirty="0">
                <a:solidFill>
                  <a:srgbClr val="002060"/>
                </a:solidFill>
              </a:rPr>
              <a:t>Reproduced with permission of </a:t>
            </a:r>
            <a:r>
              <a:rPr lang="en-GB" sz="1200" dirty="0">
                <a:solidFill>
                  <a:srgbClr val="002060"/>
                </a:solidFill>
              </a:rPr>
              <a:t>the American Psychological Association from Figure 6.1. Hope theory model, p. 81 in Gallagher, M. W., Teramoto Pedrotti, J., Lopez, S. J., &amp; Snyder, C. R. (2019). Hope. In M. W. Gallagher, &amp; S. J. Lopez (Eds.), </a:t>
            </a:r>
            <a:r>
              <a:rPr lang="en-GB" sz="1200" i="1" dirty="0">
                <a:solidFill>
                  <a:srgbClr val="002060"/>
                </a:solidFill>
              </a:rPr>
              <a:t>Positive psychological assessment: A handbook of models and measures </a:t>
            </a:r>
            <a:r>
              <a:rPr lang="en-GB" sz="1200" dirty="0">
                <a:solidFill>
                  <a:srgbClr val="002060"/>
                </a:solidFill>
              </a:rPr>
              <a:t>(2</a:t>
            </a:r>
            <a:r>
              <a:rPr lang="en-GB" sz="1200" baseline="30000" dirty="0">
                <a:solidFill>
                  <a:srgbClr val="002060"/>
                </a:solidFill>
              </a:rPr>
              <a:t>nd </a:t>
            </a:r>
            <a:r>
              <a:rPr lang="en-GB" sz="1200" dirty="0">
                <a:solidFill>
                  <a:srgbClr val="002060"/>
                </a:solidFill>
              </a:rPr>
              <a:t>ed., pp. 77-95).Washington, DC: American Psychological Association, https://doi.org/10.1037/0000138-006, Copyright © 1994 American Psychological Association. Permission conveyed through Copyright Clearance Center, Inc.  </a:t>
            </a:r>
            <a:endParaRPr lang="en-US" dirty="0">
              <a:solidFill>
                <a:srgbClr val="002060"/>
              </a:solidFill>
            </a:endParaRPr>
          </a:p>
        </p:txBody>
      </p:sp>
    </p:spTree>
    <p:extLst>
      <p:ext uri="{BB962C8B-B14F-4D97-AF65-F5344CB8AC3E}">
        <p14:creationId xmlns:p14="http://schemas.microsoft.com/office/powerpoint/2010/main" val="245476284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Content Placeholder 2">
            <a:extLst>
              <a:ext uri="{FF2B5EF4-FFF2-40B4-BE49-F238E27FC236}">
                <a16:creationId xmlns:a16="http://schemas.microsoft.com/office/drawing/2014/main" id="{97D3A0E6-0826-9149-87E1-8C6A2F0D9560}"/>
              </a:ext>
            </a:extLst>
          </p:cNvPr>
          <p:cNvSpPr txBox="1">
            <a:spLocks noChangeArrowheads="1"/>
          </p:cNvSpPr>
          <p:nvPr/>
        </p:nvSpPr>
        <p:spPr bwMode="auto">
          <a:xfrm>
            <a:off x="235463" y="611093"/>
            <a:ext cx="8673073" cy="57611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lnSpc>
                <a:spcPct val="110000"/>
              </a:lnSpc>
              <a:spcBef>
                <a:spcPct val="40000"/>
              </a:spcBef>
              <a:buChar char="•"/>
              <a:defRPr sz="2200">
                <a:solidFill>
                  <a:srgbClr val="333366"/>
                </a:solidFill>
                <a:latin typeface="Verdana" panose="020B0604030504040204" pitchFamily="34" charset="0"/>
                <a:ea typeface="ＭＳ Ｐゴシック" panose="020B0600070205080204" pitchFamily="34" charset="-128"/>
              </a:defRPr>
            </a:lvl1pPr>
            <a:lvl2pPr marL="742950" indent="-285750">
              <a:spcBef>
                <a:spcPct val="20000"/>
              </a:spcBef>
              <a:buChar char="–"/>
              <a:defRPr sz="2000">
                <a:solidFill>
                  <a:srgbClr val="333366"/>
                </a:solidFill>
                <a:latin typeface="Verdana" panose="020B0604030504040204" pitchFamily="34" charset="0"/>
                <a:ea typeface="ＭＳ Ｐゴシック" panose="020B0600070205080204" pitchFamily="34" charset="-128"/>
              </a:defRPr>
            </a:lvl2pPr>
            <a:lvl3pPr marL="1143000" indent="-228600">
              <a:spcBef>
                <a:spcPct val="20000"/>
              </a:spcBef>
              <a:buChar char="•"/>
              <a:defRPr>
                <a:solidFill>
                  <a:srgbClr val="333366"/>
                </a:solidFill>
                <a:latin typeface="Verdana" panose="020B0604030504040204" pitchFamily="34" charset="0"/>
                <a:ea typeface="ＭＳ Ｐゴシック" panose="020B0600070205080204" pitchFamily="34" charset="-128"/>
              </a:defRPr>
            </a:lvl3pPr>
            <a:lvl4pPr marL="1600200" indent="-228600">
              <a:spcBef>
                <a:spcPct val="20000"/>
              </a:spcBef>
              <a:buChar char="–"/>
              <a:defRPr sz="1600">
                <a:solidFill>
                  <a:srgbClr val="333366"/>
                </a:solidFill>
                <a:latin typeface="Verdana" panose="020B0604030504040204" pitchFamily="34" charset="0"/>
                <a:ea typeface="ＭＳ Ｐゴシック" panose="020B0600070205080204" pitchFamily="34" charset="-128"/>
              </a:defRPr>
            </a:lvl4pPr>
            <a:lvl5pPr marL="2057400" indent="-228600">
              <a:spcBef>
                <a:spcPct val="20000"/>
              </a:spcBef>
              <a:buChar char="»"/>
              <a:defRPr sz="1200">
                <a:solidFill>
                  <a:srgbClr val="333366"/>
                </a:solidFill>
                <a:latin typeface="Verdana" panose="020B060403050404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1200">
                <a:solidFill>
                  <a:srgbClr val="333366"/>
                </a:solidFill>
                <a:latin typeface="Verdana" panose="020B060403050404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1200">
                <a:solidFill>
                  <a:srgbClr val="333366"/>
                </a:solidFill>
                <a:latin typeface="Verdana" panose="020B060403050404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1200">
                <a:solidFill>
                  <a:srgbClr val="333366"/>
                </a:solidFill>
                <a:latin typeface="Verdana" panose="020B060403050404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1200">
                <a:solidFill>
                  <a:srgbClr val="333366"/>
                </a:solidFill>
                <a:latin typeface="Verdana" panose="020B0604030504040204" pitchFamily="34" charset="0"/>
                <a:ea typeface="ＭＳ Ｐゴシック" panose="020B0600070205080204" pitchFamily="34" charset="-128"/>
              </a:defRPr>
            </a:lvl9pPr>
          </a:lstStyle>
          <a:p>
            <a:pPr lvl="1">
              <a:spcBef>
                <a:spcPct val="0"/>
              </a:spcBef>
              <a:buFont typeface="Arial" panose="020B0604020202020204" pitchFamily="34" charset="0"/>
              <a:buChar char="•"/>
            </a:pPr>
            <a:endParaRPr lang="en-GB" altLang="en-US" sz="1600" dirty="0"/>
          </a:p>
          <a:p>
            <a:pPr lvl="1">
              <a:spcBef>
                <a:spcPct val="0"/>
              </a:spcBef>
              <a:buFont typeface="Arial" panose="020B0604020202020204" pitchFamily="34" charset="0"/>
              <a:buChar char="•"/>
            </a:pPr>
            <a:r>
              <a:rPr lang="en-GB" b="1" dirty="0">
                <a:latin typeface="Helvetica" pitchFamily="2" charset="0"/>
              </a:rPr>
              <a:t>Emotions</a:t>
            </a:r>
          </a:p>
          <a:p>
            <a:pPr lvl="2">
              <a:spcBef>
                <a:spcPct val="0"/>
              </a:spcBef>
              <a:buFont typeface="Arial" panose="020B0604020202020204" pitchFamily="34" charset="0"/>
              <a:buChar char="•"/>
            </a:pPr>
            <a:r>
              <a:rPr lang="en-GB" dirty="0">
                <a:latin typeface="Helvetica" pitchFamily="2" charset="0"/>
              </a:rPr>
              <a:t>Emotions arising from goal pursuit [represented by curve arrow in the diagram] affect current and long-term thoughts and emotions about pathways to goals, the role of personal agency in achieving these, and the degree to which goals are valued</a:t>
            </a:r>
          </a:p>
          <a:p>
            <a:pPr lvl="2">
              <a:spcBef>
                <a:spcPct val="0"/>
              </a:spcBef>
              <a:buFont typeface="Arial" panose="020B0604020202020204" pitchFamily="34" charset="0"/>
              <a:buChar char="•"/>
            </a:pPr>
            <a:endParaRPr lang="en-GB" dirty="0">
              <a:latin typeface="Helvetica" pitchFamily="2" charset="0"/>
            </a:endParaRPr>
          </a:p>
          <a:p>
            <a:pPr lvl="2">
              <a:spcBef>
                <a:spcPct val="0"/>
              </a:spcBef>
              <a:buFont typeface="Arial" panose="020B0604020202020204" pitchFamily="34" charset="0"/>
              <a:buChar char="•"/>
            </a:pPr>
            <a:r>
              <a:rPr lang="en-GB" dirty="0">
                <a:latin typeface="Helvetica" pitchFamily="2" charset="0"/>
              </a:rPr>
              <a:t>If goal pursuit is going well, positive emotions will reinforce the goal-pursuit process </a:t>
            </a:r>
          </a:p>
          <a:p>
            <a:pPr lvl="2">
              <a:spcBef>
                <a:spcPct val="0"/>
              </a:spcBef>
              <a:buFont typeface="Arial" panose="020B0604020202020204" pitchFamily="34" charset="0"/>
              <a:buChar char="•"/>
            </a:pPr>
            <a:endParaRPr lang="en-GB" dirty="0">
              <a:latin typeface="Helvetica" pitchFamily="2" charset="0"/>
            </a:endParaRPr>
          </a:p>
          <a:p>
            <a:pPr lvl="2">
              <a:spcBef>
                <a:spcPct val="0"/>
              </a:spcBef>
              <a:buFont typeface="Arial" panose="020B0604020202020204" pitchFamily="34" charset="0"/>
              <a:buChar char="•"/>
            </a:pPr>
            <a:r>
              <a:rPr lang="en-GB" dirty="0">
                <a:latin typeface="Helvetica" pitchFamily="2" charset="0"/>
              </a:rPr>
              <a:t>If goal pursuit is not doing well, negative emotions will undermine the process of goal-pursuit</a:t>
            </a:r>
          </a:p>
          <a:p>
            <a:pPr lvl="1">
              <a:spcBef>
                <a:spcPct val="0"/>
              </a:spcBef>
              <a:buFont typeface="Arial" panose="020B0604020202020204" pitchFamily="34" charset="0"/>
              <a:buChar char="•"/>
            </a:pPr>
            <a:endParaRPr lang="en-GB" dirty="0">
              <a:latin typeface="Helvetica" pitchFamily="2" charset="0"/>
            </a:endParaRPr>
          </a:p>
          <a:p>
            <a:pPr lvl="1">
              <a:spcBef>
                <a:spcPct val="0"/>
              </a:spcBef>
              <a:buFont typeface="Arial" panose="020B0604020202020204" pitchFamily="34" charset="0"/>
              <a:buChar char="•"/>
            </a:pPr>
            <a:r>
              <a:rPr lang="en-IE" b="1" dirty="0">
                <a:latin typeface="Helvetica" pitchFamily="2" charset="0"/>
              </a:rPr>
              <a:t>Surprise events </a:t>
            </a:r>
          </a:p>
          <a:p>
            <a:pPr lvl="2">
              <a:spcBef>
                <a:spcPct val="0"/>
              </a:spcBef>
              <a:buFont typeface="Arial" panose="020B0604020202020204" pitchFamily="34" charset="0"/>
              <a:buChar char="•"/>
            </a:pPr>
            <a:r>
              <a:rPr lang="en-IE" dirty="0">
                <a:latin typeface="Helvetica" pitchFamily="2" charset="0"/>
              </a:rPr>
              <a:t>Positive or negative surprise events, that elicit strong emotions, may occur during goal pursuit [e.g. your computer crashes when your writing your essay, or a friend gives you some good material]</a:t>
            </a:r>
          </a:p>
          <a:p>
            <a:pPr lvl="2">
              <a:spcBef>
                <a:spcPct val="0"/>
              </a:spcBef>
              <a:buFont typeface="Arial" panose="020B0604020202020204" pitchFamily="34" charset="0"/>
              <a:buChar char="•"/>
            </a:pPr>
            <a:endParaRPr lang="en-IE" dirty="0">
              <a:latin typeface="Helvetica" pitchFamily="2" charset="0"/>
            </a:endParaRPr>
          </a:p>
          <a:p>
            <a:pPr lvl="2">
              <a:spcBef>
                <a:spcPct val="0"/>
              </a:spcBef>
              <a:buFont typeface="Arial" panose="020B0604020202020204" pitchFamily="34" charset="0"/>
              <a:buChar char="•"/>
            </a:pPr>
            <a:r>
              <a:rPr lang="en-IE" dirty="0">
                <a:latin typeface="Helvetica" pitchFamily="2" charset="0"/>
              </a:rPr>
              <a:t>These surprise-based emotions elicit arousal that may be transformed into agency or motivation</a:t>
            </a:r>
            <a:r>
              <a:rPr lang="en-GB" dirty="0">
                <a:latin typeface="Helvetica" pitchFamily="2" charset="0"/>
              </a:rPr>
              <a:t> </a:t>
            </a:r>
            <a:endParaRPr lang="en-IE" dirty="0">
              <a:latin typeface="Helvetica" pitchFamily="2" charset="0"/>
            </a:endParaRPr>
          </a:p>
          <a:p>
            <a:pPr lvl="1">
              <a:spcBef>
                <a:spcPct val="0"/>
              </a:spcBef>
              <a:buFont typeface="Arial" panose="020B0604020202020204" pitchFamily="34" charset="0"/>
              <a:buChar char="•"/>
            </a:pPr>
            <a:endParaRPr lang="en-GB" altLang="en-US" sz="1600" dirty="0">
              <a:latin typeface="Helvetica" pitchFamily="2" charset="0"/>
            </a:endParaRPr>
          </a:p>
          <a:p>
            <a:pPr lvl="1">
              <a:spcBef>
                <a:spcPct val="0"/>
              </a:spcBef>
              <a:buFont typeface="Arial" panose="020B0604020202020204" pitchFamily="34" charset="0"/>
              <a:buChar char="•"/>
            </a:pPr>
            <a:endParaRPr lang="en-GB" altLang="en-US" dirty="0">
              <a:latin typeface="Helvetica" pitchFamily="2" charset="0"/>
            </a:endParaRPr>
          </a:p>
          <a:p>
            <a:pPr lvl="1">
              <a:spcBef>
                <a:spcPct val="0"/>
              </a:spcBef>
              <a:buFont typeface="Arial" panose="020B0604020202020204" pitchFamily="34" charset="0"/>
              <a:buChar char="•"/>
            </a:pPr>
            <a:endParaRPr lang="en-GB" altLang="en-US" dirty="0">
              <a:latin typeface="Helvetica" pitchFamily="2" charset="0"/>
            </a:endParaRPr>
          </a:p>
          <a:p>
            <a:pPr lvl="1">
              <a:spcBef>
                <a:spcPct val="0"/>
              </a:spcBef>
              <a:buFont typeface="Arial" panose="020B0604020202020204" pitchFamily="34" charset="0"/>
              <a:buChar char="•"/>
            </a:pPr>
            <a:endParaRPr lang="en-GB" altLang="en-US" sz="1600" dirty="0"/>
          </a:p>
          <a:p>
            <a:pPr lvl="1">
              <a:spcBef>
                <a:spcPct val="0"/>
              </a:spcBef>
              <a:buFont typeface="Arial" panose="020B0604020202020204" pitchFamily="34" charset="0"/>
              <a:buChar char="•"/>
            </a:pPr>
            <a:endParaRPr lang="en-IE" altLang="en-US" sz="1600" b="1" dirty="0"/>
          </a:p>
        </p:txBody>
      </p:sp>
      <p:sp>
        <p:nvSpPr>
          <p:cNvPr id="7" name="Title 1">
            <a:extLst>
              <a:ext uri="{FF2B5EF4-FFF2-40B4-BE49-F238E27FC236}">
                <a16:creationId xmlns:a16="http://schemas.microsoft.com/office/drawing/2014/main" id="{6B4DF37F-8510-1242-A806-82AF713E71C5}"/>
              </a:ext>
            </a:extLst>
          </p:cNvPr>
          <p:cNvSpPr txBox="1">
            <a:spLocks noChangeArrowheads="1"/>
          </p:cNvSpPr>
          <p:nvPr/>
        </p:nvSpPr>
        <p:spPr>
          <a:xfrm>
            <a:off x="3519837" y="196943"/>
            <a:ext cx="2104325" cy="388937"/>
          </a:xfrm>
          <a:prstGeom prst="rect">
            <a:avLst/>
          </a:prstGeom>
        </p:spPr>
        <p:txBody>
          <a:bodyPr/>
          <a:lstStyle>
            <a:lvl1pPr algn="l" rtl="0" eaLnBrk="0" fontAlgn="base" hangingPunct="0">
              <a:lnSpc>
                <a:spcPct val="110000"/>
              </a:lnSpc>
              <a:spcBef>
                <a:spcPct val="50000"/>
              </a:spcBef>
              <a:spcAft>
                <a:spcPct val="0"/>
              </a:spcAft>
              <a:defRPr sz="2800">
                <a:solidFill>
                  <a:srgbClr val="337FCC"/>
                </a:solidFill>
                <a:latin typeface="+mj-lt"/>
                <a:ea typeface="ＭＳ Ｐゴシック" pitchFamily="-108" charset="-128"/>
                <a:cs typeface="ＭＳ Ｐゴシック" pitchFamily="-108" charset="-128"/>
              </a:defRPr>
            </a:lvl1pPr>
            <a:lvl2pPr algn="l" rtl="0" eaLnBrk="0" fontAlgn="base" hangingPunct="0">
              <a:lnSpc>
                <a:spcPct val="110000"/>
              </a:lnSpc>
              <a:spcBef>
                <a:spcPct val="50000"/>
              </a:spcBef>
              <a:spcAft>
                <a:spcPct val="0"/>
              </a:spcAft>
              <a:defRPr sz="2800">
                <a:solidFill>
                  <a:srgbClr val="337FCC"/>
                </a:solidFill>
                <a:latin typeface="Verdana" pitchFamily="-110" charset="0"/>
                <a:ea typeface="ＭＳ Ｐゴシック" pitchFamily="-108" charset="-128"/>
                <a:cs typeface="ＭＳ Ｐゴシック" pitchFamily="-108" charset="-128"/>
              </a:defRPr>
            </a:lvl2pPr>
            <a:lvl3pPr algn="l" rtl="0" eaLnBrk="0" fontAlgn="base" hangingPunct="0">
              <a:lnSpc>
                <a:spcPct val="110000"/>
              </a:lnSpc>
              <a:spcBef>
                <a:spcPct val="50000"/>
              </a:spcBef>
              <a:spcAft>
                <a:spcPct val="0"/>
              </a:spcAft>
              <a:defRPr sz="2800">
                <a:solidFill>
                  <a:srgbClr val="337FCC"/>
                </a:solidFill>
                <a:latin typeface="Verdana" pitchFamily="-110" charset="0"/>
                <a:ea typeface="ＭＳ Ｐゴシック" pitchFamily="-108" charset="-128"/>
                <a:cs typeface="ＭＳ Ｐゴシック" pitchFamily="-108" charset="-128"/>
              </a:defRPr>
            </a:lvl3pPr>
            <a:lvl4pPr algn="l" rtl="0" eaLnBrk="0" fontAlgn="base" hangingPunct="0">
              <a:lnSpc>
                <a:spcPct val="110000"/>
              </a:lnSpc>
              <a:spcBef>
                <a:spcPct val="50000"/>
              </a:spcBef>
              <a:spcAft>
                <a:spcPct val="0"/>
              </a:spcAft>
              <a:defRPr sz="2800">
                <a:solidFill>
                  <a:srgbClr val="337FCC"/>
                </a:solidFill>
                <a:latin typeface="Verdana" pitchFamily="-110" charset="0"/>
                <a:ea typeface="ＭＳ Ｐゴシック" pitchFamily="-108" charset="-128"/>
                <a:cs typeface="ＭＳ Ｐゴシック" pitchFamily="-108" charset="-128"/>
              </a:defRPr>
            </a:lvl4pPr>
            <a:lvl5pPr algn="l" rtl="0" eaLnBrk="0" fontAlgn="base" hangingPunct="0">
              <a:lnSpc>
                <a:spcPct val="110000"/>
              </a:lnSpc>
              <a:spcBef>
                <a:spcPct val="50000"/>
              </a:spcBef>
              <a:spcAft>
                <a:spcPct val="0"/>
              </a:spcAft>
              <a:defRPr sz="2800">
                <a:solidFill>
                  <a:srgbClr val="337FCC"/>
                </a:solidFill>
                <a:latin typeface="Verdana" pitchFamily="-110" charset="0"/>
                <a:ea typeface="ＭＳ Ｐゴシック" pitchFamily="-108" charset="-128"/>
                <a:cs typeface="ＭＳ Ｐゴシック" pitchFamily="-108" charset="-128"/>
              </a:defRPr>
            </a:lvl5pPr>
            <a:lvl6pPr marL="457200" algn="l" rtl="0" fontAlgn="base">
              <a:lnSpc>
                <a:spcPct val="110000"/>
              </a:lnSpc>
              <a:spcBef>
                <a:spcPct val="50000"/>
              </a:spcBef>
              <a:spcAft>
                <a:spcPct val="0"/>
              </a:spcAft>
              <a:defRPr sz="2800">
                <a:solidFill>
                  <a:srgbClr val="337FCC"/>
                </a:solidFill>
                <a:latin typeface="Verdana" pitchFamily="-110" charset="0"/>
              </a:defRPr>
            </a:lvl6pPr>
            <a:lvl7pPr marL="914400" algn="l" rtl="0" fontAlgn="base">
              <a:lnSpc>
                <a:spcPct val="110000"/>
              </a:lnSpc>
              <a:spcBef>
                <a:spcPct val="50000"/>
              </a:spcBef>
              <a:spcAft>
                <a:spcPct val="0"/>
              </a:spcAft>
              <a:defRPr sz="2800">
                <a:solidFill>
                  <a:srgbClr val="337FCC"/>
                </a:solidFill>
                <a:latin typeface="Verdana" pitchFamily="-110" charset="0"/>
              </a:defRPr>
            </a:lvl7pPr>
            <a:lvl8pPr marL="1371600" algn="l" rtl="0" fontAlgn="base">
              <a:lnSpc>
                <a:spcPct val="110000"/>
              </a:lnSpc>
              <a:spcBef>
                <a:spcPct val="50000"/>
              </a:spcBef>
              <a:spcAft>
                <a:spcPct val="0"/>
              </a:spcAft>
              <a:defRPr sz="2800">
                <a:solidFill>
                  <a:srgbClr val="337FCC"/>
                </a:solidFill>
                <a:latin typeface="Verdana" pitchFamily="-110" charset="0"/>
              </a:defRPr>
            </a:lvl8pPr>
            <a:lvl9pPr marL="1828800" algn="l" rtl="0" fontAlgn="base">
              <a:lnSpc>
                <a:spcPct val="110000"/>
              </a:lnSpc>
              <a:spcBef>
                <a:spcPct val="50000"/>
              </a:spcBef>
              <a:spcAft>
                <a:spcPct val="0"/>
              </a:spcAft>
              <a:defRPr sz="2800">
                <a:solidFill>
                  <a:srgbClr val="337FCC"/>
                </a:solidFill>
                <a:latin typeface="Verdana" pitchFamily="-110" charset="0"/>
              </a:defRPr>
            </a:lvl9pPr>
          </a:lstStyle>
          <a:p>
            <a:pPr>
              <a:defRPr/>
            </a:pPr>
            <a:r>
              <a:rPr lang="en-US" altLang="en-US" sz="2000" b="1" kern="0" dirty="0">
                <a:latin typeface="Helvetica" pitchFamily="2" charset="0"/>
                <a:ea typeface="ＭＳ Ｐゴシック" panose="020B0600070205080204" pitchFamily="34" charset="-128"/>
              </a:rPr>
              <a:t>HOPE THEORY</a:t>
            </a:r>
          </a:p>
        </p:txBody>
      </p:sp>
    </p:spTree>
    <p:extLst>
      <p:ext uri="{BB962C8B-B14F-4D97-AF65-F5344CB8AC3E}">
        <p14:creationId xmlns:p14="http://schemas.microsoft.com/office/powerpoint/2010/main" val="393716107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Content Placeholder 2">
            <a:extLst>
              <a:ext uri="{FF2B5EF4-FFF2-40B4-BE49-F238E27FC236}">
                <a16:creationId xmlns:a16="http://schemas.microsoft.com/office/drawing/2014/main" id="{97D3A0E6-0826-9149-87E1-8C6A2F0D9560}"/>
              </a:ext>
            </a:extLst>
          </p:cNvPr>
          <p:cNvSpPr txBox="1">
            <a:spLocks noChangeArrowheads="1"/>
          </p:cNvSpPr>
          <p:nvPr/>
        </p:nvSpPr>
        <p:spPr bwMode="auto">
          <a:xfrm>
            <a:off x="219915" y="753969"/>
            <a:ext cx="8473467" cy="521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lnSpc>
                <a:spcPct val="110000"/>
              </a:lnSpc>
              <a:spcBef>
                <a:spcPct val="40000"/>
              </a:spcBef>
              <a:buChar char="•"/>
              <a:defRPr sz="2200">
                <a:solidFill>
                  <a:srgbClr val="333366"/>
                </a:solidFill>
                <a:latin typeface="Verdana" panose="020B0604030504040204" pitchFamily="34" charset="0"/>
                <a:ea typeface="ＭＳ Ｐゴシック" panose="020B0600070205080204" pitchFamily="34" charset="-128"/>
              </a:defRPr>
            </a:lvl1pPr>
            <a:lvl2pPr marL="742950" indent="-285750">
              <a:spcBef>
                <a:spcPct val="20000"/>
              </a:spcBef>
              <a:buChar char="–"/>
              <a:defRPr sz="2000">
                <a:solidFill>
                  <a:srgbClr val="333366"/>
                </a:solidFill>
                <a:latin typeface="Verdana" panose="020B0604030504040204" pitchFamily="34" charset="0"/>
                <a:ea typeface="ＭＳ Ｐゴシック" panose="020B0600070205080204" pitchFamily="34" charset="-128"/>
              </a:defRPr>
            </a:lvl2pPr>
            <a:lvl3pPr marL="1143000" indent="-228600">
              <a:spcBef>
                <a:spcPct val="20000"/>
              </a:spcBef>
              <a:buChar char="•"/>
              <a:defRPr>
                <a:solidFill>
                  <a:srgbClr val="333366"/>
                </a:solidFill>
                <a:latin typeface="Verdana" panose="020B0604030504040204" pitchFamily="34" charset="0"/>
                <a:ea typeface="ＭＳ Ｐゴシック" panose="020B0600070205080204" pitchFamily="34" charset="-128"/>
              </a:defRPr>
            </a:lvl3pPr>
            <a:lvl4pPr marL="1600200" indent="-228600">
              <a:spcBef>
                <a:spcPct val="20000"/>
              </a:spcBef>
              <a:buChar char="–"/>
              <a:defRPr sz="1600">
                <a:solidFill>
                  <a:srgbClr val="333366"/>
                </a:solidFill>
                <a:latin typeface="Verdana" panose="020B0604030504040204" pitchFamily="34" charset="0"/>
                <a:ea typeface="ＭＳ Ｐゴシック" panose="020B0600070205080204" pitchFamily="34" charset="-128"/>
              </a:defRPr>
            </a:lvl4pPr>
            <a:lvl5pPr marL="2057400" indent="-228600">
              <a:spcBef>
                <a:spcPct val="20000"/>
              </a:spcBef>
              <a:buChar char="»"/>
              <a:defRPr sz="1200">
                <a:solidFill>
                  <a:srgbClr val="333366"/>
                </a:solidFill>
                <a:latin typeface="Verdana" panose="020B060403050404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1200">
                <a:solidFill>
                  <a:srgbClr val="333366"/>
                </a:solidFill>
                <a:latin typeface="Verdana" panose="020B060403050404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1200">
                <a:solidFill>
                  <a:srgbClr val="333366"/>
                </a:solidFill>
                <a:latin typeface="Verdana" panose="020B060403050404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1200">
                <a:solidFill>
                  <a:srgbClr val="333366"/>
                </a:solidFill>
                <a:latin typeface="Verdana" panose="020B060403050404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1200">
                <a:solidFill>
                  <a:srgbClr val="333366"/>
                </a:solidFill>
                <a:latin typeface="Verdana" panose="020B0604030504040204" pitchFamily="34" charset="0"/>
                <a:ea typeface="ＭＳ Ｐゴシック" panose="020B0600070205080204" pitchFamily="34" charset="-128"/>
              </a:defRPr>
            </a:lvl9pPr>
          </a:lstStyle>
          <a:p>
            <a:pPr lvl="1">
              <a:spcBef>
                <a:spcPct val="0"/>
              </a:spcBef>
              <a:buFont typeface="Arial" panose="020B0604020202020204" pitchFamily="34" charset="0"/>
              <a:buChar char="•"/>
            </a:pPr>
            <a:endParaRPr lang="en-GB" altLang="en-US" dirty="0">
              <a:latin typeface="Helvetica" pitchFamily="2" charset="0"/>
            </a:endParaRPr>
          </a:p>
          <a:p>
            <a:pPr>
              <a:buFont typeface="Arial" panose="020B0604020202020204" pitchFamily="34" charset="0"/>
              <a:buChar char="•"/>
            </a:pPr>
            <a:r>
              <a:rPr lang="en-GB" sz="2000" b="1" dirty="0">
                <a:latin typeface="Helvetica" pitchFamily="2" charset="0"/>
              </a:rPr>
              <a:t>Predictions about state hope</a:t>
            </a:r>
          </a:p>
          <a:p>
            <a:pPr lvl="1">
              <a:buFont typeface="Arial" panose="020B0604020202020204" pitchFamily="34" charset="0"/>
              <a:buChar char="•"/>
            </a:pPr>
            <a:r>
              <a:rPr lang="en-GB" dirty="0">
                <a:latin typeface="Helvetica" pitchFamily="2" charset="0"/>
              </a:rPr>
              <a:t>State hope is strongest when there is an intermediate probability of attaining goals due to moderately challenging stressors </a:t>
            </a:r>
          </a:p>
          <a:p>
            <a:pPr lvl="1">
              <a:buFont typeface="Arial" panose="020B0604020202020204" pitchFamily="34" charset="0"/>
              <a:buChar char="•"/>
            </a:pPr>
            <a:r>
              <a:rPr lang="en-GB" dirty="0">
                <a:latin typeface="Helvetica" pitchFamily="2" charset="0"/>
              </a:rPr>
              <a:t>Where we are certain of achieving our goals, hope is unnecessary</a:t>
            </a:r>
          </a:p>
          <a:p>
            <a:pPr lvl="1">
              <a:buFont typeface="Arial" panose="020B0604020202020204" pitchFamily="34" charset="0"/>
              <a:buChar char="•"/>
            </a:pPr>
            <a:r>
              <a:rPr lang="en-GB" dirty="0">
                <a:latin typeface="Helvetica" pitchFamily="2" charset="0"/>
              </a:rPr>
              <a:t>Where we are certain that we will not, then we become hopeless  </a:t>
            </a:r>
            <a:endParaRPr lang="en-IE" dirty="0">
              <a:latin typeface="Helvetica" pitchFamily="2" charset="0"/>
            </a:endParaRPr>
          </a:p>
          <a:p>
            <a:pPr>
              <a:buFont typeface="Arial" panose="020B0604020202020204" pitchFamily="34" charset="0"/>
              <a:buChar char="•"/>
            </a:pPr>
            <a:endParaRPr lang="en-IE" sz="2000" dirty="0">
              <a:latin typeface="Helvetica" pitchFamily="2" charset="0"/>
            </a:endParaRPr>
          </a:p>
          <a:p>
            <a:pPr>
              <a:buFont typeface="Arial" panose="020B0604020202020204" pitchFamily="34" charset="0"/>
              <a:buChar char="•"/>
            </a:pPr>
            <a:r>
              <a:rPr lang="en-GB" sz="2000" b="1" dirty="0">
                <a:latin typeface="Helvetica" pitchFamily="2" charset="0"/>
              </a:rPr>
              <a:t>Predictions about trait hope</a:t>
            </a:r>
          </a:p>
          <a:p>
            <a:pPr lvl="1">
              <a:buFont typeface="Arial" panose="020B0604020202020204" pitchFamily="34" charset="0"/>
              <a:buChar char="•"/>
            </a:pPr>
            <a:r>
              <a:rPr lang="en-IE" dirty="0">
                <a:latin typeface="Helvetica" pitchFamily="2" charset="0"/>
              </a:rPr>
              <a:t>People with high trait hope look for alternative pathways to achieve goals, and when successful in overcoming barriers, experience positive emotions which reinforce hopeful thinking</a:t>
            </a:r>
          </a:p>
          <a:p>
            <a:pPr lvl="1">
              <a:buFont typeface="Arial" panose="020B0604020202020204" pitchFamily="34" charset="0"/>
              <a:buChar char="•"/>
            </a:pPr>
            <a:r>
              <a:rPr lang="en-IE" dirty="0">
                <a:latin typeface="Helvetica" pitchFamily="2" charset="0"/>
              </a:rPr>
              <a:t>People with low trait hope typically become “stuck”, engage in negative ruminative thoughts, the consequent negative emotions. These processes erode hope and impede goal pursuit </a:t>
            </a:r>
            <a:endParaRPr lang="en-GB" altLang="en-US" dirty="0">
              <a:latin typeface="Helvetica" pitchFamily="2" charset="0"/>
            </a:endParaRPr>
          </a:p>
          <a:p>
            <a:pPr lvl="1">
              <a:spcBef>
                <a:spcPct val="0"/>
              </a:spcBef>
              <a:buFont typeface="Arial" panose="020B0604020202020204" pitchFamily="34" charset="0"/>
              <a:buChar char="•"/>
            </a:pPr>
            <a:endParaRPr lang="en-GB" altLang="en-US" dirty="0">
              <a:latin typeface="Helvetica" pitchFamily="2" charset="0"/>
            </a:endParaRPr>
          </a:p>
          <a:p>
            <a:pPr lvl="1">
              <a:spcBef>
                <a:spcPct val="0"/>
              </a:spcBef>
              <a:buFont typeface="Arial" panose="020B0604020202020204" pitchFamily="34" charset="0"/>
              <a:buChar char="•"/>
            </a:pPr>
            <a:endParaRPr lang="en-GB" altLang="en-US" dirty="0">
              <a:latin typeface="Helvetica" pitchFamily="2" charset="0"/>
            </a:endParaRPr>
          </a:p>
          <a:p>
            <a:pPr lvl="1">
              <a:spcBef>
                <a:spcPct val="0"/>
              </a:spcBef>
              <a:buFont typeface="Arial" panose="020B0604020202020204" pitchFamily="34" charset="0"/>
              <a:buChar char="•"/>
            </a:pPr>
            <a:endParaRPr lang="en-GB" altLang="en-US" dirty="0">
              <a:latin typeface="Helvetica" pitchFamily="2" charset="0"/>
            </a:endParaRPr>
          </a:p>
          <a:p>
            <a:pPr lvl="1">
              <a:spcBef>
                <a:spcPct val="0"/>
              </a:spcBef>
              <a:buFont typeface="Arial" panose="020B0604020202020204" pitchFamily="34" charset="0"/>
              <a:buChar char="•"/>
            </a:pPr>
            <a:endParaRPr lang="en-IE" altLang="en-US" sz="1600" b="1" dirty="0"/>
          </a:p>
        </p:txBody>
      </p:sp>
      <p:sp>
        <p:nvSpPr>
          <p:cNvPr id="7" name="Title 1">
            <a:extLst>
              <a:ext uri="{FF2B5EF4-FFF2-40B4-BE49-F238E27FC236}">
                <a16:creationId xmlns:a16="http://schemas.microsoft.com/office/drawing/2014/main" id="{6B4DF37F-8510-1242-A806-82AF713E71C5}"/>
              </a:ext>
            </a:extLst>
          </p:cNvPr>
          <p:cNvSpPr txBox="1">
            <a:spLocks noChangeArrowheads="1"/>
          </p:cNvSpPr>
          <p:nvPr/>
        </p:nvSpPr>
        <p:spPr>
          <a:xfrm>
            <a:off x="3519837" y="365032"/>
            <a:ext cx="2104325" cy="388937"/>
          </a:xfrm>
          <a:prstGeom prst="rect">
            <a:avLst/>
          </a:prstGeom>
        </p:spPr>
        <p:txBody>
          <a:bodyPr/>
          <a:lstStyle>
            <a:lvl1pPr algn="l" rtl="0" eaLnBrk="0" fontAlgn="base" hangingPunct="0">
              <a:lnSpc>
                <a:spcPct val="110000"/>
              </a:lnSpc>
              <a:spcBef>
                <a:spcPct val="50000"/>
              </a:spcBef>
              <a:spcAft>
                <a:spcPct val="0"/>
              </a:spcAft>
              <a:defRPr sz="2800">
                <a:solidFill>
                  <a:srgbClr val="337FCC"/>
                </a:solidFill>
                <a:latin typeface="+mj-lt"/>
                <a:ea typeface="ＭＳ Ｐゴシック" pitchFamily="-108" charset="-128"/>
                <a:cs typeface="ＭＳ Ｐゴシック" pitchFamily="-108" charset="-128"/>
              </a:defRPr>
            </a:lvl1pPr>
            <a:lvl2pPr algn="l" rtl="0" eaLnBrk="0" fontAlgn="base" hangingPunct="0">
              <a:lnSpc>
                <a:spcPct val="110000"/>
              </a:lnSpc>
              <a:spcBef>
                <a:spcPct val="50000"/>
              </a:spcBef>
              <a:spcAft>
                <a:spcPct val="0"/>
              </a:spcAft>
              <a:defRPr sz="2800">
                <a:solidFill>
                  <a:srgbClr val="337FCC"/>
                </a:solidFill>
                <a:latin typeface="Verdana" pitchFamily="-110" charset="0"/>
                <a:ea typeface="ＭＳ Ｐゴシック" pitchFamily="-108" charset="-128"/>
                <a:cs typeface="ＭＳ Ｐゴシック" pitchFamily="-108" charset="-128"/>
              </a:defRPr>
            </a:lvl2pPr>
            <a:lvl3pPr algn="l" rtl="0" eaLnBrk="0" fontAlgn="base" hangingPunct="0">
              <a:lnSpc>
                <a:spcPct val="110000"/>
              </a:lnSpc>
              <a:spcBef>
                <a:spcPct val="50000"/>
              </a:spcBef>
              <a:spcAft>
                <a:spcPct val="0"/>
              </a:spcAft>
              <a:defRPr sz="2800">
                <a:solidFill>
                  <a:srgbClr val="337FCC"/>
                </a:solidFill>
                <a:latin typeface="Verdana" pitchFamily="-110" charset="0"/>
                <a:ea typeface="ＭＳ Ｐゴシック" pitchFamily="-108" charset="-128"/>
                <a:cs typeface="ＭＳ Ｐゴシック" pitchFamily="-108" charset="-128"/>
              </a:defRPr>
            </a:lvl3pPr>
            <a:lvl4pPr algn="l" rtl="0" eaLnBrk="0" fontAlgn="base" hangingPunct="0">
              <a:lnSpc>
                <a:spcPct val="110000"/>
              </a:lnSpc>
              <a:spcBef>
                <a:spcPct val="50000"/>
              </a:spcBef>
              <a:spcAft>
                <a:spcPct val="0"/>
              </a:spcAft>
              <a:defRPr sz="2800">
                <a:solidFill>
                  <a:srgbClr val="337FCC"/>
                </a:solidFill>
                <a:latin typeface="Verdana" pitchFamily="-110" charset="0"/>
                <a:ea typeface="ＭＳ Ｐゴシック" pitchFamily="-108" charset="-128"/>
                <a:cs typeface="ＭＳ Ｐゴシック" pitchFamily="-108" charset="-128"/>
              </a:defRPr>
            </a:lvl4pPr>
            <a:lvl5pPr algn="l" rtl="0" eaLnBrk="0" fontAlgn="base" hangingPunct="0">
              <a:lnSpc>
                <a:spcPct val="110000"/>
              </a:lnSpc>
              <a:spcBef>
                <a:spcPct val="50000"/>
              </a:spcBef>
              <a:spcAft>
                <a:spcPct val="0"/>
              </a:spcAft>
              <a:defRPr sz="2800">
                <a:solidFill>
                  <a:srgbClr val="337FCC"/>
                </a:solidFill>
                <a:latin typeface="Verdana" pitchFamily="-110" charset="0"/>
                <a:ea typeface="ＭＳ Ｐゴシック" pitchFamily="-108" charset="-128"/>
                <a:cs typeface="ＭＳ Ｐゴシック" pitchFamily="-108" charset="-128"/>
              </a:defRPr>
            </a:lvl5pPr>
            <a:lvl6pPr marL="457200" algn="l" rtl="0" fontAlgn="base">
              <a:lnSpc>
                <a:spcPct val="110000"/>
              </a:lnSpc>
              <a:spcBef>
                <a:spcPct val="50000"/>
              </a:spcBef>
              <a:spcAft>
                <a:spcPct val="0"/>
              </a:spcAft>
              <a:defRPr sz="2800">
                <a:solidFill>
                  <a:srgbClr val="337FCC"/>
                </a:solidFill>
                <a:latin typeface="Verdana" pitchFamily="-110" charset="0"/>
              </a:defRPr>
            </a:lvl6pPr>
            <a:lvl7pPr marL="914400" algn="l" rtl="0" fontAlgn="base">
              <a:lnSpc>
                <a:spcPct val="110000"/>
              </a:lnSpc>
              <a:spcBef>
                <a:spcPct val="50000"/>
              </a:spcBef>
              <a:spcAft>
                <a:spcPct val="0"/>
              </a:spcAft>
              <a:defRPr sz="2800">
                <a:solidFill>
                  <a:srgbClr val="337FCC"/>
                </a:solidFill>
                <a:latin typeface="Verdana" pitchFamily="-110" charset="0"/>
              </a:defRPr>
            </a:lvl7pPr>
            <a:lvl8pPr marL="1371600" algn="l" rtl="0" fontAlgn="base">
              <a:lnSpc>
                <a:spcPct val="110000"/>
              </a:lnSpc>
              <a:spcBef>
                <a:spcPct val="50000"/>
              </a:spcBef>
              <a:spcAft>
                <a:spcPct val="0"/>
              </a:spcAft>
              <a:defRPr sz="2800">
                <a:solidFill>
                  <a:srgbClr val="337FCC"/>
                </a:solidFill>
                <a:latin typeface="Verdana" pitchFamily="-110" charset="0"/>
              </a:defRPr>
            </a:lvl8pPr>
            <a:lvl9pPr marL="1828800" algn="l" rtl="0" fontAlgn="base">
              <a:lnSpc>
                <a:spcPct val="110000"/>
              </a:lnSpc>
              <a:spcBef>
                <a:spcPct val="50000"/>
              </a:spcBef>
              <a:spcAft>
                <a:spcPct val="0"/>
              </a:spcAft>
              <a:defRPr sz="2800">
                <a:solidFill>
                  <a:srgbClr val="337FCC"/>
                </a:solidFill>
                <a:latin typeface="Verdana" pitchFamily="-110" charset="0"/>
              </a:defRPr>
            </a:lvl9pPr>
          </a:lstStyle>
          <a:p>
            <a:pPr>
              <a:defRPr/>
            </a:pPr>
            <a:r>
              <a:rPr lang="en-US" altLang="en-US" sz="2000" b="1" kern="0" dirty="0">
                <a:latin typeface="Helvetica" pitchFamily="2" charset="0"/>
                <a:ea typeface="ＭＳ Ｐゴシック" panose="020B0600070205080204" pitchFamily="34" charset="-128"/>
              </a:rPr>
              <a:t>HOPE THEORY</a:t>
            </a:r>
          </a:p>
        </p:txBody>
      </p:sp>
    </p:spTree>
    <p:extLst>
      <p:ext uri="{BB962C8B-B14F-4D97-AF65-F5344CB8AC3E}">
        <p14:creationId xmlns:p14="http://schemas.microsoft.com/office/powerpoint/2010/main" val="279410991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Content Placeholder 2">
            <a:extLst>
              <a:ext uri="{FF2B5EF4-FFF2-40B4-BE49-F238E27FC236}">
                <a16:creationId xmlns:a16="http://schemas.microsoft.com/office/drawing/2014/main" id="{97D3A0E6-0826-9149-87E1-8C6A2F0D9560}"/>
              </a:ext>
            </a:extLst>
          </p:cNvPr>
          <p:cNvSpPr txBox="1">
            <a:spLocks noChangeArrowheads="1"/>
          </p:cNvSpPr>
          <p:nvPr/>
        </p:nvSpPr>
        <p:spPr bwMode="auto">
          <a:xfrm>
            <a:off x="913945" y="1401762"/>
            <a:ext cx="7435398" cy="45091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lnSpc>
                <a:spcPct val="110000"/>
              </a:lnSpc>
              <a:spcBef>
                <a:spcPct val="40000"/>
              </a:spcBef>
              <a:buChar char="•"/>
              <a:defRPr sz="2200">
                <a:solidFill>
                  <a:srgbClr val="333366"/>
                </a:solidFill>
                <a:latin typeface="Verdana" panose="020B0604030504040204" pitchFamily="34" charset="0"/>
                <a:ea typeface="ＭＳ Ｐゴシック" panose="020B0600070205080204" pitchFamily="34" charset="-128"/>
              </a:defRPr>
            </a:lvl1pPr>
            <a:lvl2pPr marL="742950" indent="-285750">
              <a:spcBef>
                <a:spcPct val="20000"/>
              </a:spcBef>
              <a:buChar char="–"/>
              <a:defRPr sz="2000">
                <a:solidFill>
                  <a:srgbClr val="333366"/>
                </a:solidFill>
                <a:latin typeface="Verdana" panose="020B0604030504040204" pitchFamily="34" charset="0"/>
                <a:ea typeface="ＭＳ Ｐゴシック" panose="020B0600070205080204" pitchFamily="34" charset="-128"/>
              </a:defRPr>
            </a:lvl2pPr>
            <a:lvl3pPr marL="1143000" indent="-228600">
              <a:spcBef>
                <a:spcPct val="20000"/>
              </a:spcBef>
              <a:buChar char="•"/>
              <a:defRPr>
                <a:solidFill>
                  <a:srgbClr val="333366"/>
                </a:solidFill>
                <a:latin typeface="Verdana" panose="020B0604030504040204" pitchFamily="34" charset="0"/>
                <a:ea typeface="ＭＳ Ｐゴシック" panose="020B0600070205080204" pitchFamily="34" charset="-128"/>
              </a:defRPr>
            </a:lvl3pPr>
            <a:lvl4pPr marL="1600200" indent="-228600">
              <a:spcBef>
                <a:spcPct val="20000"/>
              </a:spcBef>
              <a:buChar char="–"/>
              <a:defRPr sz="1600">
                <a:solidFill>
                  <a:srgbClr val="333366"/>
                </a:solidFill>
                <a:latin typeface="Verdana" panose="020B0604030504040204" pitchFamily="34" charset="0"/>
                <a:ea typeface="ＭＳ Ｐゴシック" panose="020B0600070205080204" pitchFamily="34" charset="-128"/>
              </a:defRPr>
            </a:lvl4pPr>
            <a:lvl5pPr marL="2057400" indent="-228600">
              <a:spcBef>
                <a:spcPct val="20000"/>
              </a:spcBef>
              <a:buChar char="»"/>
              <a:defRPr sz="1200">
                <a:solidFill>
                  <a:srgbClr val="333366"/>
                </a:solidFill>
                <a:latin typeface="Verdana" panose="020B060403050404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1200">
                <a:solidFill>
                  <a:srgbClr val="333366"/>
                </a:solidFill>
                <a:latin typeface="Verdana" panose="020B060403050404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1200">
                <a:solidFill>
                  <a:srgbClr val="333366"/>
                </a:solidFill>
                <a:latin typeface="Verdana" panose="020B060403050404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1200">
                <a:solidFill>
                  <a:srgbClr val="333366"/>
                </a:solidFill>
                <a:latin typeface="Verdana" panose="020B060403050404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1200">
                <a:solidFill>
                  <a:srgbClr val="333366"/>
                </a:solidFill>
                <a:latin typeface="Verdana" panose="020B0604030504040204" pitchFamily="34" charset="0"/>
                <a:ea typeface="ＭＳ Ｐゴシック" panose="020B0600070205080204" pitchFamily="34" charset="-128"/>
              </a:defRPr>
            </a:lvl9pPr>
          </a:lstStyle>
          <a:p>
            <a:pPr lvl="1">
              <a:spcBef>
                <a:spcPct val="0"/>
              </a:spcBef>
              <a:buFont typeface="Arial" panose="020B0604020202020204" pitchFamily="34" charset="0"/>
              <a:buChar char="•"/>
            </a:pPr>
            <a:endParaRPr lang="en-GB" altLang="en-US" dirty="0">
              <a:latin typeface="Helvetica" pitchFamily="2" charset="0"/>
            </a:endParaRPr>
          </a:p>
          <a:p>
            <a:pPr>
              <a:buFont typeface="Arial" panose="020B0604020202020204" pitchFamily="34" charset="0"/>
              <a:buChar char="•"/>
            </a:pPr>
            <a:r>
              <a:rPr lang="en-GB" sz="2000" dirty="0">
                <a:latin typeface="Helvetica" pitchFamily="2" charset="0"/>
              </a:rPr>
              <a:t>Snyder proposed that the development of hope in childhood and adolescence was influenced by</a:t>
            </a:r>
          </a:p>
          <a:p>
            <a:pPr marL="0" indent="0">
              <a:buNone/>
            </a:pPr>
            <a:endParaRPr lang="en-GB" sz="2000" dirty="0">
              <a:latin typeface="Helvetica" pitchFamily="2" charset="0"/>
            </a:endParaRPr>
          </a:p>
          <a:p>
            <a:pPr>
              <a:buFont typeface="Arial" panose="020B0604020202020204" pitchFamily="34" charset="0"/>
              <a:buChar char="•"/>
            </a:pPr>
            <a:r>
              <a:rPr lang="en-GB" sz="2000" b="1" dirty="0">
                <a:latin typeface="Helvetica" pitchFamily="2" charset="0"/>
              </a:rPr>
              <a:t>Cognitive development</a:t>
            </a:r>
            <a:r>
              <a:rPr lang="en-GB" sz="2000" dirty="0">
                <a:latin typeface="Helvetica" pitchFamily="2" charset="0"/>
              </a:rPr>
              <a:t> as described by Piaget</a:t>
            </a:r>
          </a:p>
          <a:p>
            <a:pPr>
              <a:buFont typeface="Arial" panose="020B0604020202020204" pitchFamily="34" charset="0"/>
              <a:buChar char="•"/>
            </a:pPr>
            <a:endParaRPr lang="en-GB" sz="2000" dirty="0">
              <a:latin typeface="Helvetica" pitchFamily="2" charset="0"/>
            </a:endParaRPr>
          </a:p>
          <a:p>
            <a:pPr>
              <a:buFont typeface="Arial" panose="020B0604020202020204" pitchFamily="34" charset="0"/>
              <a:buChar char="•"/>
            </a:pPr>
            <a:r>
              <a:rPr lang="en-GB" altLang="en-US" sz="2000" b="1" dirty="0">
                <a:latin typeface="Helvetica" pitchFamily="2" charset="0"/>
              </a:rPr>
              <a:t>Parental behaviour </a:t>
            </a:r>
          </a:p>
          <a:p>
            <a:pPr lvl="1">
              <a:buFont typeface="Arial" panose="020B0604020202020204" pitchFamily="34" charset="0"/>
              <a:buChar char="•"/>
            </a:pPr>
            <a:r>
              <a:rPr lang="en-GB" altLang="en-US" sz="1800" dirty="0">
                <a:latin typeface="Helvetica" pitchFamily="2" charset="0"/>
              </a:rPr>
              <a:t>Role modelling hopeful behaviour</a:t>
            </a:r>
          </a:p>
          <a:p>
            <a:pPr lvl="1">
              <a:buFont typeface="Arial" panose="020B0604020202020204" pitchFamily="34" charset="0"/>
              <a:buChar char="•"/>
            </a:pPr>
            <a:r>
              <a:rPr lang="en-GB" altLang="en-US" sz="1800" dirty="0">
                <a:latin typeface="Helvetica" pitchFamily="2" charset="0"/>
              </a:rPr>
              <a:t>Coaching children in overcoming obstacles to achieve goals</a:t>
            </a:r>
          </a:p>
          <a:p>
            <a:pPr lvl="1">
              <a:buFont typeface="Arial" panose="020B0604020202020204" pitchFamily="34" charset="0"/>
              <a:buChar char="•"/>
            </a:pPr>
            <a:r>
              <a:rPr lang="en-GB" altLang="en-US" sz="1800" dirty="0">
                <a:latin typeface="Helvetica" pitchFamily="2" charset="0"/>
              </a:rPr>
              <a:t>Providing children with a warm, structured, predictable, fair home environment that facilitates secure attachment</a:t>
            </a:r>
            <a:endParaRPr lang="en-GB" altLang="en-US" dirty="0">
              <a:latin typeface="Helvetica" pitchFamily="2" charset="0"/>
            </a:endParaRPr>
          </a:p>
          <a:p>
            <a:pPr lvl="1">
              <a:spcBef>
                <a:spcPct val="0"/>
              </a:spcBef>
              <a:buFont typeface="Arial" panose="020B0604020202020204" pitchFamily="34" charset="0"/>
              <a:buChar char="•"/>
            </a:pPr>
            <a:endParaRPr lang="en-GB" altLang="en-US" dirty="0">
              <a:latin typeface="Helvetica" pitchFamily="2" charset="0"/>
            </a:endParaRPr>
          </a:p>
          <a:p>
            <a:pPr lvl="1">
              <a:spcBef>
                <a:spcPct val="0"/>
              </a:spcBef>
              <a:buFont typeface="Arial" panose="020B0604020202020204" pitchFamily="34" charset="0"/>
              <a:buChar char="•"/>
            </a:pPr>
            <a:endParaRPr lang="en-GB" altLang="en-US" dirty="0">
              <a:latin typeface="Helvetica" pitchFamily="2" charset="0"/>
            </a:endParaRPr>
          </a:p>
          <a:p>
            <a:pPr lvl="1">
              <a:spcBef>
                <a:spcPct val="0"/>
              </a:spcBef>
              <a:buFont typeface="Arial" panose="020B0604020202020204" pitchFamily="34" charset="0"/>
              <a:buChar char="•"/>
            </a:pPr>
            <a:endParaRPr lang="en-IE" altLang="en-US" sz="1600" b="1" dirty="0"/>
          </a:p>
        </p:txBody>
      </p:sp>
      <p:sp>
        <p:nvSpPr>
          <p:cNvPr id="7" name="Title 1">
            <a:extLst>
              <a:ext uri="{FF2B5EF4-FFF2-40B4-BE49-F238E27FC236}">
                <a16:creationId xmlns:a16="http://schemas.microsoft.com/office/drawing/2014/main" id="{6B4DF37F-8510-1242-A806-82AF713E71C5}"/>
              </a:ext>
            </a:extLst>
          </p:cNvPr>
          <p:cNvSpPr txBox="1">
            <a:spLocks noChangeArrowheads="1"/>
          </p:cNvSpPr>
          <p:nvPr/>
        </p:nvSpPr>
        <p:spPr>
          <a:xfrm>
            <a:off x="2161135" y="817589"/>
            <a:ext cx="4545106" cy="388937"/>
          </a:xfrm>
          <a:prstGeom prst="rect">
            <a:avLst/>
          </a:prstGeom>
        </p:spPr>
        <p:txBody>
          <a:bodyPr/>
          <a:lstStyle>
            <a:lvl1pPr algn="l" rtl="0" eaLnBrk="0" fontAlgn="base" hangingPunct="0">
              <a:lnSpc>
                <a:spcPct val="110000"/>
              </a:lnSpc>
              <a:spcBef>
                <a:spcPct val="50000"/>
              </a:spcBef>
              <a:spcAft>
                <a:spcPct val="0"/>
              </a:spcAft>
              <a:defRPr sz="2800">
                <a:solidFill>
                  <a:srgbClr val="337FCC"/>
                </a:solidFill>
                <a:latin typeface="+mj-lt"/>
                <a:ea typeface="ＭＳ Ｐゴシック" pitchFamily="-108" charset="-128"/>
                <a:cs typeface="ＭＳ Ｐゴシック" pitchFamily="-108" charset="-128"/>
              </a:defRPr>
            </a:lvl1pPr>
            <a:lvl2pPr algn="l" rtl="0" eaLnBrk="0" fontAlgn="base" hangingPunct="0">
              <a:lnSpc>
                <a:spcPct val="110000"/>
              </a:lnSpc>
              <a:spcBef>
                <a:spcPct val="50000"/>
              </a:spcBef>
              <a:spcAft>
                <a:spcPct val="0"/>
              </a:spcAft>
              <a:defRPr sz="2800">
                <a:solidFill>
                  <a:srgbClr val="337FCC"/>
                </a:solidFill>
                <a:latin typeface="Verdana" pitchFamily="-110" charset="0"/>
                <a:ea typeface="ＭＳ Ｐゴシック" pitchFamily="-108" charset="-128"/>
                <a:cs typeface="ＭＳ Ｐゴシック" pitchFamily="-108" charset="-128"/>
              </a:defRPr>
            </a:lvl2pPr>
            <a:lvl3pPr algn="l" rtl="0" eaLnBrk="0" fontAlgn="base" hangingPunct="0">
              <a:lnSpc>
                <a:spcPct val="110000"/>
              </a:lnSpc>
              <a:spcBef>
                <a:spcPct val="50000"/>
              </a:spcBef>
              <a:spcAft>
                <a:spcPct val="0"/>
              </a:spcAft>
              <a:defRPr sz="2800">
                <a:solidFill>
                  <a:srgbClr val="337FCC"/>
                </a:solidFill>
                <a:latin typeface="Verdana" pitchFamily="-110" charset="0"/>
                <a:ea typeface="ＭＳ Ｐゴシック" pitchFamily="-108" charset="-128"/>
                <a:cs typeface="ＭＳ Ｐゴシック" pitchFamily="-108" charset="-128"/>
              </a:defRPr>
            </a:lvl3pPr>
            <a:lvl4pPr algn="l" rtl="0" eaLnBrk="0" fontAlgn="base" hangingPunct="0">
              <a:lnSpc>
                <a:spcPct val="110000"/>
              </a:lnSpc>
              <a:spcBef>
                <a:spcPct val="50000"/>
              </a:spcBef>
              <a:spcAft>
                <a:spcPct val="0"/>
              </a:spcAft>
              <a:defRPr sz="2800">
                <a:solidFill>
                  <a:srgbClr val="337FCC"/>
                </a:solidFill>
                <a:latin typeface="Verdana" pitchFamily="-110" charset="0"/>
                <a:ea typeface="ＭＳ Ｐゴシック" pitchFamily="-108" charset="-128"/>
                <a:cs typeface="ＭＳ Ｐゴシック" pitchFamily="-108" charset="-128"/>
              </a:defRPr>
            </a:lvl4pPr>
            <a:lvl5pPr algn="l" rtl="0" eaLnBrk="0" fontAlgn="base" hangingPunct="0">
              <a:lnSpc>
                <a:spcPct val="110000"/>
              </a:lnSpc>
              <a:spcBef>
                <a:spcPct val="50000"/>
              </a:spcBef>
              <a:spcAft>
                <a:spcPct val="0"/>
              </a:spcAft>
              <a:defRPr sz="2800">
                <a:solidFill>
                  <a:srgbClr val="337FCC"/>
                </a:solidFill>
                <a:latin typeface="Verdana" pitchFamily="-110" charset="0"/>
                <a:ea typeface="ＭＳ Ｐゴシック" pitchFamily="-108" charset="-128"/>
                <a:cs typeface="ＭＳ Ｐゴシック" pitchFamily="-108" charset="-128"/>
              </a:defRPr>
            </a:lvl5pPr>
            <a:lvl6pPr marL="457200" algn="l" rtl="0" fontAlgn="base">
              <a:lnSpc>
                <a:spcPct val="110000"/>
              </a:lnSpc>
              <a:spcBef>
                <a:spcPct val="50000"/>
              </a:spcBef>
              <a:spcAft>
                <a:spcPct val="0"/>
              </a:spcAft>
              <a:defRPr sz="2800">
                <a:solidFill>
                  <a:srgbClr val="337FCC"/>
                </a:solidFill>
                <a:latin typeface="Verdana" pitchFamily="-110" charset="0"/>
              </a:defRPr>
            </a:lvl6pPr>
            <a:lvl7pPr marL="914400" algn="l" rtl="0" fontAlgn="base">
              <a:lnSpc>
                <a:spcPct val="110000"/>
              </a:lnSpc>
              <a:spcBef>
                <a:spcPct val="50000"/>
              </a:spcBef>
              <a:spcAft>
                <a:spcPct val="0"/>
              </a:spcAft>
              <a:defRPr sz="2800">
                <a:solidFill>
                  <a:srgbClr val="337FCC"/>
                </a:solidFill>
                <a:latin typeface="Verdana" pitchFamily="-110" charset="0"/>
              </a:defRPr>
            </a:lvl7pPr>
            <a:lvl8pPr marL="1371600" algn="l" rtl="0" fontAlgn="base">
              <a:lnSpc>
                <a:spcPct val="110000"/>
              </a:lnSpc>
              <a:spcBef>
                <a:spcPct val="50000"/>
              </a:spcBef>
              <a:spcAft>
                <a:spcPct val="0"/>
              </a:spcAft>
              <a:defRPr sz="2800">
                <a:solidFill>
                  <a:srgbClr val="337FCC"/>
                </a:solidFill>
                <a:latin typeface="Verdana" pitchFamily="-110" charset="0"/>
              </a:defRPr>
            </a:lvl8pPr>
            <a:lvl9pPr marL="1828800" algn="l" rtl="0" fontAlgn="base">
              <a:lnSpc>
                <a:spcPct val="110000"/>
              </a:lnSpc>
              <a:spcBef>
                <a:spcPct val="50000"/>
              </a:spcBef>
              <a:spcAft>
                <a:spcPct val="0"/>
              </a:spcAft>
              <a:defRPr sz="2800">
                <a:solidFill>
                  <a:srgbClr val="337FCC"/>
                </a:solidFill>
                <a:latin typeface="Verdana" pitchFamily="-110" charset="0"/>
              </a:defRPr>
            </a:lvl9pPr>
          </a:lstStyle>
          <a:p>
            <a:pPr>
              <a:defRPr/>
            </a:pPr>
            <a:r>
              <a:rPr lang="en-US" altLang="en-US" sz="2000" b="1" kern="0" dirty="0">
                <a:latin typeface="Helvetica" pitchFamily="2" charset="0"/>
                <a:ea typeface="ＭＳ Ｐゴシック" panose="020B0600070205080204" pitchFamily="34" charset="-128"/>
              </a:rPr>
              <a:t>DEVELOPMENTAL HOPE THEORY</a:t>
            </a:r>
          </a:p>
        </p:txBody>
      </p:sp>
    </p:spTree>
    <p:extLst>
      <p:ext uri="{BB962C8B-B14F-4D97-AF65-F5344CB8AC3E}">
        <p14:creationId xmlns:p14="http://schemas.microsoft.com/office/powerpoint/2010/main" val="393084895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Content Placeholder 2">
            <a:extLst>
              <a:ext uri="{FF2B5EF4-FFF2-40B4-BE49-F238E27FC236}">
                <a16:creationId xmlns:a16="http://schemas.microsoft.com/office/drawing/2014/main" id="{97D3A0E6-0826-9149-87E1-8C6A2F0D9560}"/>
              </a:ext>
            </a:extLst>
          </p:cNvPr>
          <p:cNvSpPr txBox="1">
            <a:spLocks noChangeArrowheads="1"/>
          </p:cNvSpPr>
          <p:nvPr/>
        </p:nvSpPr>
        <p:spPr bwMode="auto">
          <a:xfrm>
            <a:off x="1493724" y="1517423"/>
            <a:ext cx="6156551" cy="38231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lnSpc>
                <a:spcPct val="110000"/>
              </a:lnSpc>
              <a:spcBef>
                <a:spcPct val="40000"/>
              </a:spcBef>
              <a:buChar char="•"/>
              <a:defRPr sz="2200">
                <a:solidFill>
                  <a:srgbClr val="333366"/>
                </a:solidFill>
                <a:latin typeface="Verdana" panose="020B0604030504040204" pitchFamily="34" charset="0"/>
                <a:ea typeface="ＭＳ Ｐゴシック" panose="020B0600070205080204" pitchFamily="34" charset="-128"/>
              </a:defRPr>
            </a:lvl1pPr>
            <a:lvl2pPr marL="742950" indent="-285750">
              <a:spcBef>
                <a:spcPct val="20000"/>
              </a:spcBef>
              <a:buChar char="–"/>
              <a:defRPr sz="2000">
                <a:solidFill>
                  <a:srgbClr val="333366"/>
                </a:solidFill>
                <a:latin typeface="Verdana" panose="020B0604030504040204" pitchFamily="34" charset="0"/>
                <a:ea typeface="ＭＳ Ｐゴシック" panose="020B0600070205080204" pitchFamily="34" charset="-128"/>
              </a:defRPr>
            </a:lvl2pPr>
            <a:lvl3pPr marL="1143000" indent="-228600">
              <a:spcBef>
                <a:spcPct val="20000"/>
              </a:spcBef>
              <a:buChar char="•"/>
              <a:defRPr>
                <a:solidFill>
                  <a:srgbClr val="333366"/>
                </a:solidFill>
                <a:latin typeface="Verdana" panose="020B0604030504040204" pitchFamily="34" charset="0"/>
                <a:ea typeface="ＭＳ Ｐゴシック" panose="020B0600070205080204" pitchFamily="34" charset="-128"/>
              </a:defRPr>
            </a:lvl3pPr>
            <a:lvl4pPr marL="1600200" indent="-228600">
              <a:spcBef>
                <a:spcPct val="20000"/>
              </a:spcBef>
              <a:buChar char="–"/>
              <a:defRPr sz="1600">
                <a:solidFill>
                  <a:srgbClr val="333366"/>
                </a:solidFill>
                <a:latin typeface="Verdana" panose="020B0604030504040204" pitchFamily="34" charset="0"/>
                <a:ea typeface="ＭＳ Ｐゴシック" panose="020B0600070205080204" pitchFamily="34" charset="-128"/>
              </a:defRPr>
            </a:lvl4pPr>
            <a:lvl5pPr marL="2057400" indent="-228600">
              <a:spcBef>
                <a:spcPct val="20000"/>
              </a:spcBef>
              <a:buChar char="»"/>
              <a:defRPr sz="1200">
                <a:solidFill>
                  <a:srgbClr val="333366"/>
                </a:solidFill>
                <a:latin typeface="Verdana" panose="020B060403050404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1200">
                <a:solidFill>
                  <a:srgbClr val="333366"/>
                </a:solidFill>
                <a:latin typeface="Verdana" panose="020B060403050404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1200">
                <a:solidFill>
                  <a:srgbClr val="333366"/>
                </a:solidFill>
                <a:latin typeface="Verdana" panose="020B060403050404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1200">
                <a:solidFill>
                  <a:srgbClr val="333366"/>
                </a:solidFill>
                <a:latin typeface="Verdana" panose="020B060403050404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1200">
                <a:solidFill>
                  <a:srgbClr val="333366"/>
                </a:solidFill>
                <a:latin typeface="Verdana" panose="020B0604030504040204" pitchFamily="34" charset="0"/>
                <a:ea typeface="ＭＳ Ｐゴシック" panose="020B0600070205080204" pitchFamily="34" charset="-128"/>
              </a:defRPr>
            </a:lvl9pPr>
          </a:lstStyle>
          <a:p>
            <a:pPr lvl="1">
              <a:spcBef>
                <a:spcPct val="0"/>
              </a:spcBef>
              <a:buFont typeface="Arial" panose="020B0604020202020204" pitchFamily="34" charset="0"/>
              <a:buChar char="•"/>
            </a:pPr>
            <a:endParaRPr lang="en-GB" altLang="en-US" sz="1600" dirty="0"/>
          </a:p>
          <a:p>
            <a:pPr lvl="1">
              <a:spcBef>
                <a:spcPct val="0"/>
              </a:spcBef>
              <a:buFont typeface="Arial" panose="020B0604020202020204" pitchFamily="34" charset="0"/>
              <a:buChar char="•"/>
            </a:pPr>
            <a:r>
              <a:rPr lang="en-GB" altLang="en-US" sz="1800" dirty="0">
                <a:latin typeface="Helvetica" pitchFamily="2" charset="0"/>
              </a:rPr>
              <a:t>Hope may be assessed as a trait and state with these 2 scales </a:t>
            </a:r>
          </a:p>
          <a:p>
            <a:pPr lvl="1">
              <a:spcBef>
                <a:spcPct val="0"/>
              </a:spcBef>
              <a:buFont typeface="Arial" panose="020B0604020202020204" pitchFamily="34" charset="0"/>
              <a:buChar char="•"/>
            </a:pPr>
            <a:endParaRPr lang="en-GB" altLang="en-US" sz="1800" dirty="0">
              <a:latin typeface="Helvetica" pitchFamily="2" charset="0"/>
            </a:endParaRPr>
          </a:p>
          <a:p>
            <a:pPr lvl="2">
              <a:spcBef>
                <a:spcPct val="0"/>
              </a:spcBef>
            </a:pPr>
            <a:r>
              <a:rPr lang="en-GB" altLang="en-US" b="1" dirty="0">
                <a:latin typeface="Helvetica" pitchFamily="2" charset="0"/>
              </a:rPr>
              <a:t>Adult d</a:t>
            </a:r>
            <a:r>
              <a:rPr lang="en-GB" altLang="en-US" sz="1800" b="1" dirty="0">
                <a:latin typeface="Helvetica" pitchFamily="2" charset="0"/>
              </a:rPr>
              <a:t>ispositional hope scale</a:t>
            </a:r>
            <a:endParaRPr lang="en-GB" altLang="en-US" sz="1800" dirty="0">
              <a:latin typeface="Helvetica" pitchFamily="2" charset="0"/>
            </a:endParaRPr>
          </a:p>
          <a:p>
            <a:pPr lvl="2">
              <a:spcBef>
                <a:spcPct val="0"/>
              </a:spcBef>
            </a:pPr>
            <a:endParaRPr lang="en-GB" altLang="en-US" sz="1800" dirty="0">
              <a:latin typeface="Helvetica" pitchFamily="2" charset="0"/>
            </a:endParaRPr>
          </a:p>
          <a:p>
            <a:pPr lvl="2">
              <a:spcBef>
                <a:spcPct val="0"/>
              </a:spcBef>
            </a:pPr>
            <a:r>
              <a:rPr lang="en-GB" altLang="en-US" b="1" dirty="0">
                <a:latin typeface="Helvetica" pitchFamily="2" charset="0"/>
              </a:rPr>
              <a:t>Hope State Scale</a:t>
            </a:r>
          </a:p>
          <a:p>
            <a:pPr lvl="2">
              <a:spcBef>
                <a:spcPct val="0"/>
              </a:spcBef>
            </a:pPr>
            <a:endParaRPr lang="en-GB" altLang="en-US" sz="1800" dirty="0">
              <a:latin typeface="Helvetica" pitchFamily="2" charset="0"/>
            </a:endParaRPr>
          </a:p>
          <a:p>
            <a:pPr lvl="1">
              <a:spcBef>
                <a:spcPct val="0"/>
              </a:spcBef>
              <a:buFont typeface="Arial" panose="020B0604020202020204" pitchFamily="34" charset="0"/>
              <a:buChar char="•"/>
            </a:pPr>
            <a:r>
              <a:rPr lang="en-GB" altLang="en-US" sz="1800" dirty="0">
                <a:latin typeface="Helvetica" pitchFamily="2" charset="0"/>
              </a:rPr>
              <a:t>They yield total scores, and scores for </a:t>
            </a:r>
            <a:r>
              <a:rPr lang="en-GB" dirty="0"/>
              <a:t>hope-related agency and pathways</a:t>
            </a:r>
          </a:p>
          <a:p>
            <a:pPr lvl="1">
              <a:spcBef>
                <a:spcPct val="0"/>
              </a:spcBef>
              <a:buFont typeface="Arial" panose="020B0604020202020204" pitchFamily="34" charset="0"/>
              <a:buChar char="•"/>
            </a:pPr>
            <a:endParaRPr lang="en-GB" altLang="en-US" sz="1800" dirty="0">
              <a:latin typeface="Helvetica" pitchFamily="2" charset="0"/>
            </a:endParaRPr>
          </a:p>
          <a:p>
            <a:pPr lvl="1">
              <a:spcBef>
                <a:spcPct val="0"/>
              </a:spcBef>
              <a:buFont typeface="Arial" panose="020B0604020202020204" pitchFamily="34" charset="0"/>
              <a:buChar char="•"/>
            </a:pPr>
            <a:r>
              <a:rPr lang="en-GB" altLang="en-US" sz="1800" dirty="0">
                <a:latin typeface="Helvetica" pitchFamily="2" charset="0"/>
              </a:rPr>
              <a:t>Versions of these short scales have bee developed for children  </a:t>
            </a:r>
          </a:p>
          <a:p>
            <a:pPr lvl="1">
              <a:spcBef>
                <a:spcPct val="0"/>
              </a:spcBef>
              <a:buFont typeface="Arial" panose="020B0604020202020204" pitchFamily="34" charset="0"/>
              <a:buChar char="•"/>
            </a:pPr>
            <a:endParaRPr lang="en-GB" altLang="en-US" sz="1800" dirty="0">
              <a:latin typeface="Helvetica" pitchFamily="2" charset="0"/>
            </a:endParaRPr>
          </a:p>
          <a:p>
            <a:pPr lvl="1">
              <a:spcBef>
                <a:spcPct val="0"/>
              </a:spcBef>
              <a:buFont typeface="Arial" panose="020B0604020202020204" pitchFamily="34" charset="0"/>
              <a:buChar char="•"/>
            </a:pPr>
            <a:endParaRPr lang="en-GB" altLang="en-US" sz="1800" dirty="0"/>
          </a:p>
          <a:p>
            <a:pPr lvl="1">
              <a:spcBef>
                <a:spcPct val="0"/>
              </a:spcBef>
              <a:buFontTx/>
              <a:buNone/>
            </a:pPr>
            <a:endParaRPr lang="en-GB" altLang="en-US" sz="1600" dirty="0"/>
          </a:p>
          <a:p>
            <a:pPr lvl="1">
              <a:spcBef>
                <a:spcPct val="0"/>
              </a:spcBef>
              <a:buFont typeface="Arial" panose="020B0604020202020204" pitchFamily="34" charset="0"/>
              <a:buChar char="•"/>
            </a:pPr>
            <a:endParaRPr lang="en-GB" altLang="en-US" sz="1600" dirty="0"/>
          </a:p>
          <a:p>
            <a:pPr lvl="1">
              <a:spcBef>
                <a:spcPct val="0"/>
              </a:spcBef>
              <a:buFont typeface="Arial" panose="020B0604020202020204" pitchFamily="34" charset="0"/>
              <a:buChar char="•"/>
            </a:pPr>
            <a:endParaRPr lang="en-GB" altLang="en-US" sz="1600" dirty="0"/>
          </a:p>
          <a:p>
            <a:pPr lvl="1">
              <a:spcBef>
                <a:spcPct val="0"/>
              </a:spcBef>
              <a:buFont typeface="Arial" panose="020B0604020202020204" pitchFamily="34" charset="0"/>
              <a:buChar char="•"/>
            </a:pPr>
            <a:endParaRPr lang="en-GB" altLang="en-US" sz="1600" dirty="0"/>
          </a:p>
          <a:p>
            <a:pPr lvl="1">
              <a:spcBef>
                <a:spcPct val="0"/>
              </a:spcBef>
              <a:buFont typeface="Arial" panose="020B0604020202020204" pitchFamily="34" charset="0"/>
              <a:buChar char="•"/>
            </a:pPr>
            <a:endParaRPr lang="en-GB" altLang="en-US" sz="1600" dirty="0"/>
          </a:p>
          <a:p>
            <a:pPr lvl="1">
              <a:spcBef>
                <a:spcPct val="0"/>
              </a:spcBef>
              <a:buFont typeface="Arial" panose="020B0604020202020204" pitchFamily="34" charset="0"/>
              <a:buChar char="•"/>
            </a:pPr>
            <a:endParaRPr lang="en-GB" altLang="en-US" sz="1600" dirty="0"/>
          </a:p>
          <a:p>
            <a:pPr lvl="1">
              <a:spcBef>
                <a:spcPct val="0"/>
              </a:spcBef>
              <a:buFont typeface="Arial" panose="020B0604020202020204" pitchFamily="34" charset="0"/>
              <a:buChar char="•"/>
            </a:pPr>
            <a:endParaRPr lang="en-GB" altLang="en-US" sz="1600" dirty="0"/>
          </a:p>
          <a:p>
            <a:pPr lvl="1">
              <a:spcBef>
                <a:spcPct val="0"/>
              </a:spcBef>
              <a:buFont typeface="Arial" panose="020B0604020202020204" pitchFamily="34" charset="0"/>
              <a:buChar char="•"/>
            </a:pPr>
            <a:endParaRPr lang="en-IE" altLang="en-US" sz="1600" b="1" dirty="0"/>
          </a:p>
        </p:txBody>
      </p:sp>
      <p:sp>
        <p:nvSpPr>
          <p:cNvPr id="7" name="Title 1">
            <a:extLst>
              <a:ext uri="{FF2B5EF4-FFF2-40B4-BE49-F238E27FC236}">
                <a16:creationId xmlns:a16="http://schemas.microsoft.com/office/drawing/2014/main" id="{6B4DF37F-8510-1242-A806-82AF713E71C5}"/>
              </a:ext>
            </a:extLst>
          </p:cNvPr>
          <p:cNvSpPr txBox="1">
            <a:spLocks noChangeArrowheads="1"/>
          </p:cNvSpPr>
          <p:nvPr/>
        </p:nvSpPr>
        <p:spPr>
          <a:xfrm>
            <a:off x="3045733" y="604838"/>
            <a:ext cx="3213553" cy="503237"/>
          </a:xfrm>
          <a:prstGeom prst="rect">
            <a:avLst/>
          </a:prstGeom>
        </p:spPr>
        <p:txBody>
          <a:bodyPr/>
          <a:lstStyle>
            <a:lvl1pPr algn="l" rtl="0" eaLnBrk="0" fontAlgn="base" hangingPunct="0">
              <a:lnSpc>
                <a:spcPct val="110000"/>
              </a:lnSpc>
              <a:spcBef>
                <a:spcPct val="50000"/>
              </a:spcBef>
              <a:spcAft>
                <a:spcPct val="0"/>
              </a:spcAft>
              <a:defRPr sz="2800">
                <a:solidFill>
                  <a:srgbClr val="337FCC"/>
                </a:solidFill>
                <a:latin typeface="+mj-lt"/>
                <a:ea typeface="ＭＳ Ｐゴシック" pitchFamily="-108" charset="-128"/>
                <a:cs typeface="ＭＳ Ｐゴシック" pitchFamily="-108" charset="-128"/>
              </a:defRPr>
            </a:lvl1pPr>
            <a:lvl2pPr algn="l" rtl="0" eaLnBrk="0" fontAlgn="base" hangingPunct="0">
              <a:lnSpc>
                <a:spcPct val="110000"/>
              </a:lnSpc>
              <a:spcBef>
                <a:spcPct val="50000"/>
              </a:spcBef>
              <a:spcAft>
                <a:spcPct val="0"/>
              </a:spcAft>
              <a:defRPr sz="2800">
                <a:solidFill>
                  <a:srgbClr val="337FCC"/>
                </a:solidFill>
                <a:latin typeface="Verdana" pitchFamily="-110" charset="0"/>
                <a:ea typeface="ＭＳ Ｐゴシック" pitchFamily="-108" charset="-128"/>
                <a:cs typeface="ＭＳ Ｐゴシック" pitchFamily="-108" charset="-128"/>
              </a:defRPr>
            </a:lvl2pPr>
            <a:lvl3pPr algn="l" rtl="0" eaLnBrk="0" fontAlgn="base" hangingPunct="0">
              <a:lnSpc>
                <a:spcPct val="110000"/>
              </a:lnSpc>
              <a:spcBef>
                <a:spcPct val="50000"/>
              </a:spcBef>
              <a:spcAft>
                <a:spcPct val="0"/>
              </a:spcAft>
              <a:defRPr sz="2800">
                <a:solidFill>
                  <a:srgbClr val="337FCC"/>
                </a:solidFill>
                <a:latin typeface="Verdana" pitchFamily="-110" charset="0"/>
                <a:ea typeface="ＭＳ Ｐゴシック" pitchFamily="-108" charset="-128"/>
                <a:cs typeface="ＭＳ Ｐゴシック" pitchFamily="-108" charset="-128"/>
              </a:defRPr>
            </a:lvl3pPr>
            <a:lvl4pPr algn="l" rtl="0" eaLnBrk="0" fontAlgn="base" hangingPunct="0">
              <a:lnSpc>
                <a:spcPct val="110000"/>
              </a:lnSpc>
              <a:spcBef>
                <a:spcPct val="50000"/>
              </a:spcBef>
              <a:spcAft>
                <a:spcPct val="0"/>
              </a:spcAft>
              <a:defRPr sz="2800">
                <a:solidFill>
                  <a:srgbClr val="337FCC"/>
                </a:solidFill>
                <a:latin typeface="Verdana" pitchFamily="-110" charset="0"/>
                <a:ea typeface="ＭＳ Ｐゴシック" pitchFamily="-108" charset="-128"/>
                <a:cs typeface="ＭＳ Ｐゴシック" pitchFamily="-108" charset="-128"/>
              </a:defRPr>
            </a:lvl4pPr>
            <a:lvl5pPr algn="l" rtl="0" eaLnBrk="0" fontAlgn="base" hangingPunct="0">
              <a:lnSpc>
                <a:spcPct val="110000"/>
              </a:lnSpc>
              <a:spcBef>
                <a:spcPct val="50000"/>
              </a:spcBef>
              <a:spcAft>
                <a:spcPct val="0"/>
              </a:spcAft>
              <a:defRPr sz="2800">
                <a:solidFill>
                  <a:srgbClr val="337FCC"/>
                </a:solidFill>
                <a:latin typeface="Verdana" pitchFamily="-110" charset="0"/>
                <a:ea typeface="ＭＳ Ｐゴシック" pitchFamily="-108" charset="-128"/>
                <a:cs typeface="ＭＳ Ｐゴシック" pitchFamily="-108" charset="-128"/>
              </a:defRPr>
            </a:lvl5pPr>
            <a:lvl6pPr marL="457200" algn="l" rtl="0" fontAlgn="base">
              <a:lnSpc>
                <a:spcPct val="110000"/>
              </a:lnSpc>
              <a:spcBef>
                <a:spcPct val="50000"/>
              </a:spcBef>
              <a:spcAft>
                <a:spcPct val="0"/>
              </a:spcAft>
              <a:defRPr sz="2800">
                <a:solidFill>
                  <a:srgbClr val="337FCC"/>
                </a:solidFill>
                <a:latin typeface="Verdana" pitchFamily="-110" charset="0"/>
              </a:defRPr>
            </a:lvl6pPr>
            <a:lvl7pPr marL="914400" algn="l" rtl="0" fontAlgn="base">
              <a:lnSpc>
                <a:spcPct val="110000"/>
              </a:lnSpc>
              <a:spcBef>
                <a:spcPct val="50000"/>
              </a:spcBef>
              <a:spcAft>
                <a:spcPct val="0"/>
              </a:spcAft>
              <a:defRPr sz="2800">
                <a:solidFill>
                  <a:srgbClr val="337FCC"/>
                </a:solidFill>
                <a:latin typeface="Verdana" pitchFamily="-110" charset="0"/>
              </a:defRPr>
            </a:lvl7pPr>
            <a:lvl8pPr marL="1371600" algn="l" rtl="0" fontAlgn="base">
              <a:lnSpc>
                <a:spcPct val="110000"/>
              </a:lnSpc>
              <a:spcBef>
                <a:spcPct val="50000"/>
              </a:spcBef>
              <a:spcAft>
                <a:spcPct val="0"/>
              </a:spcAft>
              <a:defRPr sz="2800">
                <a:solidFill>
                  <a:srgbClr val="337FCC"/>
                </a:solidFill>
                <a:latin typeface="Verdana" pitchFamily="-110" charset="0"/>
              </a:defRPr>
            </a:lvl8pPr>
            <a:lvl9pPr marL="1828800" algn="l" rtl="0" fontAlgn="base">
              <a:lnSpc>
                <a:spcPct val="110000"/>
              </a:lnSpc>
              <a:spcBef>
                <a:spcPct val="50000"/>
              </a:spcBef>
              <a:spcAft>
                <a:spcPct val="0"/>
              </a:spcAft>
              <a:defRPr sz="2800">
                <a:solidFill>
                  <a:srgbClr val="337FCC"/>
                </a:solidFill>
                <a:latin typeface="Verdana" pitchFamily="-110" charset="0"/>
              </a:defRPr>
            </a:lvl9pPr>
          </a:lstStyle>
          <a:p>
            <a:pPr>
              <a:defRPr/>
            </a:pPr>
            <a:r>
              <a:rPr lang="en-US" altLang="en-US" sz="2000" b="1" kern="0" dirty="0">
                <a:latin typeface="Helvetica" pitchFamily="2" charset="0"/>
                <a:ea typeface="ＭＳ Ｐゴシック" panose="020B0600070205080204" pitchFamily="34" charset="-128"/>
              </a:rPr>
              <a:t>ASSESSMENT OF HOPE</a:t>
            </a:r>
          </a:p>
        </p:txBody>
      </p:sp>
    </p:spTree>
    <p:extLst>
      <p:ext uri="{BB962C8B-B14F-4D97-AF65-F5344CB8AC3E}">
        <p14:creationId xmlns:p14="http://schemas.microsoft.com/office/powerpoint/2010/main" val="153801449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6B4DF37F-8510-1242-A806-82AF713E71C5}"/>
              </a:ext>
            </a:extLst>
          </p:cNvPr>
          <p:cNvSpPr txBox="1">
            <a:spLocks noChangeArrowheads="1"/>
          </p:cNvSpPr>
          <p:nvPr/>
        </p:nvSpPr>
        <p:spPr>
          <a:xfrm>
            <a:off x="957943" y="0"/>
            <a:ext cx="7228114" cy="744990"/>
          </a:xfrm>
          <a:prstGeom prst="rect">
            <a:avLst/>
          </a:prstGeom>
        </p:spPr>
        <p:txBody>
          <a:bodyPr/>
          <a:lstStyle>
            <a:lvl1pPr algn="l" rtl="0" eaLnBrk="0" fontAlgn="base" hangingPunct="0">
              <a:lnSpc>
                <a:spcPct val="110000"/>
              </a:lnSpc>
              <a:spcBef>
                <a:spcPct val="50000"/>
              </a:spcBef>
              <a:spcAft>
                <a:spcPct val="0"/>
              </a:spcAft>
              <a:defRPr sz="2800">
                <a:solidFill>
                  <a:srgbClr val="337FCC"/>
                </a:solidFill>
                <a:latin typeface="+mj-lt"/>
                <a:ea typeface="ＭＳ Ｐゴシック" pitchFamily="-108" charset="-128"/>
                <a:cs typeface="ＭＳ Ｐゴシック" pitchFamily="-108" charset="-128"/>
              </a:defRPr>
            </a:lvl1pPr>
            <a:lvl2pPr algn="l" rtl="0" eaLnBrk="0" fontAlgn="base" hangingPunct="0">
              <a:lnSpc>
                <a:spcPct val="110000"/>
              </a:lnSpc>
              <a:spcBef>
                <a:spcPct val="50000"/>
              </a:spcBef>
              <a:spcAft>
                <a:spcPct val="0"/>
              </a:spcAft>
              <a:defRPr sz="2800">
                <a:solidFill>
                  <a:srgbClr val="337FCC"/>
                </a:solidFill>
                <a:latin typeface="Verdana" pitchFamily="-110" charset="0"/>
                <a:ea typeface="ＭＳ Ｐゴシック" pitchFamily="-108" charset="-128"/>
                <a:cs typeface="ＭＳ Ｐゴシック" pitchFamily="-108" charset="-128"/>
              </a:defRPr>
            </a:lvl2pPr>
            <a:lvl3pPr algn="l" rtl="0" eaLnBrk="0" fontAlgn="base" hangingPunct="0">
              <a:lnSpc>
                <a:spcPct val="110000"/>
              </a:lnSpc>
              <a:spcBef>
                <a:spcPct val="50000"/>
              </a:spcBef>
              <a:spcAft>
                <a:spcPct val="0"/>
              </a:spcAft>
              <a:defRPr sz="2800">
                <a:solidFill>
                  <a:srgbClr val="337FCC"/>
                </a:solidFill>
                <a:latin typeface="Verdana" pitchFamily="-110" charset="0"/>
                <a:ea typeface="ＭＳ Ｐゴシック" pitchFamily="-108" charset="-128"/>
                <a:cs typeface="ＭＳ Ｐゴシック" pitchFamily="-108" charset="-128"/>
              </a:defRPr>
            </a:lvl3pPr>
            <a:lvl4pPr algn="l" rtl="0" eaLnBrk="0" fontAlgn="base" hangingPunct="0">
              <a:lnSpc>
                <a:spcPct val="110000"/>
              </a:lnSpc>
              <a:spcBef>
                <a:spcPct val="50000"/>
              </a:spcBef>
              <a:spcAft>
                <a:spcPct val="0"/>
              </a:spcAft>
              <a:defRPr sz="2800">
                <a:solidFill>
                  <a:srgbClr val="337FCC"/>
                </a:solidFill>
                <a:latin typeface="Verdana" pitchFamily="-110" charset="0"/>
                <a:ea typeface="ＭＳ Ｐゴシック" pitchFamily="-108" charset="-128"/>
                <a:cs typeface="ＭＳ Ｐゴシック" pitchFamily="-108" charset="-128"/>
              </a:defRPr>
            </a:lvl4pPr>
            <a:lvl5pPr algn="l" rtl="0" eaLnBrk="0" fontAlgn="base" hangingPunct="0">
              <a:lnSpc>
                <a:spcPct val="110000"/>
              </a:lnSpc>
              <a:spcBef>
                <a:spcPct val="50000"/>
              </a:spcBef>
              <a:spcAft>
                <a:spcPct val="0"/>
              </a:spcAft>
              <a:defRPr sz="2800">
                <a:solidFill>
                  <a:srgbClr val="337FCC"/>
                </a:solidFill>
                <a:latin typeface="Verdana" pitchFamily="-110" charset="0"/>
                <a:ea typeface="ＭＳ Ｐゴシック" pitchFamily="-108" charset="-128"/>
                <a:cs typeface="ＭＳ Ｐゴシック" pitchFamily="-108" charset="-128"/>
              </a:defRPr>
            </a:lvl5pPr>
            <a:lvl6pPr marL="457200" algn="l" rtl="0" fontAlgn="base">
              <a:lnSpc>
                <a:spcPct val="110000"/>
              </a:lnSpc>
              <a:spcBef>
                <a:spcPct val="50000"/>
              </a:spcBef>
              <a:spcAft>
                <a:spcPct val="0"/>
              </a:spcAft>
              <a:defRPr sz="2800">
                <a:solidFill>
                  <a:srgbClr val="337FCC"/>
                </a:solidFill>
                <a:latin typeface="Verdana" pitchFamily="-110" charset="0"/>
              </a:defRPr>
            </a:lvl6pPr>
            <a:lvl7pPr marL="914400" algn="l" rtl="0" fontAlgn="base">
              <a:lnSpc>
                <a:spcPct val="110000"/>
              </a:lnSpc>
              <a:spcBef>
                <a:spcPct val="50000"/>
              </a:spcBef>
              <a:spcAft>
                <a:spcPct val="0"/>
              </a:spcAft>
              <a:defRPr sz="2800">
                <a:solidFill>
                  <a:srgbClr val="337FCC"/>
                </a:solidFill>
                <a:latin typeface="Verdana" pitchFamily="-110" charset="0"/>
              </a:defRPr>
            </a:lvl7pPr>
            <a:lvl8pPr marL="1371600" algn="l" rtl="0" fontAlgn="base">
              <a:lnSpc>
                <a:spcPct val="110000"/>
              </a:lnSpc>
              <a:spcBef>
                <a:spcPct val="50000"/>
              </a:spcBef>
              <a:spcAft>
                <a:spcPct val="0"/>
              </a:spcAft>
              <a:defRPr sz="2800">
                <a:solidFill>
                  <a:srgbClr val="337FCC"/>
                </a:solidFill>
                <a:latin typeface="Verdana" pitchFamily="-110" charset="0"/>
              </a:defRPr>
            </a:lvl8pPr>
            <a:lvl9pPr marL="1828800" algn="l" rtl="0" fontAlgn="base">
              <a:lnSpc>
                <a:spcPct val="110000"/>
              </a:lnSpc>
              <a:spcBef>
                <a:spcPct val="50000"/>
              </a:spcBef>
              <a:spcAft>
                <a:spcPct val="0"/>
              </a:spcAft>
              <a:defRPr sz="2800">
                <a:solidFill>
                  <a:srgbClr val="337FCC"/>
                </a:solidFill>
                <a:latin typeface="Verdana" pitchFamily="-110" charset="0"/>
              </a:defRPr>
            </a:lvl9pPr>
          </a:lstStyle>
          <a:p>
            <a:pPr algn="ctr">
              <a:spcBef>
                <a:spcPts val="0"/>
              </a:spcBef>
              <a:defRPr/>
            </a:pPr>
            <a:r>
              <a:rPr lang="en-US" altLang="en-US" sz="2000" b="1" kern="0" dirty="0">
                <a:latin typeface="Helvetica" pitchFamily="2" charset="0"/>
                <a:ea typeface="ＭＳ Ｐゴシック" panose="020B0600070205080204" pitchFamily="34" charset="-128"/>
              </a:rPr>
              <a:t>PAUSE &amp; PRACTICE </a:t>
            </a:r>
          </a:p>
          <a:p>
            <a:pPr algn="ctr">
              <a:spcBef>
                <a:spcPts val="0"/>
              </a:spcBef>
              <a:defRPr/>
            </a:pPr>
            <a:r>
              <a:rPr lang="en-US" altLang="en-US" sz="2000" b="1" kern="0" dirty="0">
                <a:latin typeface="Helvetica" pitchFamily="2" charset="0"/>
                <a:ea typeface="ＭＳ Ｐゴシック" panose="020B0600070205080204" pitchFamily="34" charset="-128"/>
              </a:rPr>
              <a:t>COMPLETE THE ADULT DISPOSITIONAL HOPE SCALE</a:t>
            </a:r>
          </a:p>
        </p:txBody>
      </p:sp>
      <p:graphicFrame>
        <p:nvGraphicFramePr>
          <p:cNvPr id="2" name="Table 1">
            <a:extLst>
              <a:ext uri="{FF2B5EF4-FFF2-40B4-BE49-F238E27FC236}">
                <a16:creationId xmlns:a16="http://schemas.microsoft.com/office/drawing/2014/main" id="{8D2D1C8A-7B74-E44F-BA85-2AAC822509F7}"/>
              </a:ext>
            </a:extLst>
          </p:cNvPr>
          <p:cNvGraphicFramePr>
            <a:graphicFrameLocks noGrp="1"/>
          </p:cNvGraphicFramePr>
          <p:nvPr>
            <p:extLst>
              <p:ext uri="{D42A27DB-BD31-4B8C-83A1-F6EECF244321}">
                <p14:modId xmlns:p14="http://schemas.microsoft.com/office/powerpoint/2010/main" val="465709735"/>
              </p:ext>
            </p:extLst>
          </p:nvPr>
        </p:nvGraphicFramePr>
        <p:xfrm>
          <a:off x="171957" y="744990"/>
          <a:ext cx="8800085" cy="6016168"/>
        </p:xfrm>
        <a:graphic>
          <a:graphicData uri="http://schemas.openxmlformats.org/drawingml/2006/table">
            <a:tbl>
              <a:tblPr>
                <a:tableStyleId>{2D5ABB26-0587-4C30-8999-92F81FD0307C}</a:tableStyleId>
              </a:tblPr>
              <a:tblGrid>
                <a:gridCol w="135790">
                  <a:extLst>
                    <a:ext uri="{9D8B030D-6E8A-4147-A177-3AD203B41FA5}">
                      <a16:colId xmlns:a16="http://schemas.microsoft.com/office/drawing/2014/main" val="888642280"/>
                    </a:ext>
                  </a:extLst>
                </a:gridCol>
                <a:gridCol w="4069391">
                  <a:extLst>
                    <a:ext uri="{9D8B030D-6E8A-4147-A177-3AD203B41FA5}">
                      <a16:colId xmlns:a16="http://schemas.microsoft.com/office/drawing/2014/main" val="3666592225"/>
                    </a:ext>
                  </a:extLst>
                </a:gridCol>
                <a:gridCol w="1145358">
                  <a:extLst>
                    <a:ext uri="{9D8B030D-6E8A-4147-A177-3AD203B41FA5}">
                      <a16:colId xmlns:a16="http://schemas.microsoft.com/office/drawing/2014/main" val="1152926437"/>
                    </a:ext>
                  </a:extLst>
                </a:gridCol>
                <a:gridCol w="1024084">
                  <a:extLst>
                    <a:ext uri="{9D8B030D-6E8A-4147-A177-3AD203B41FA5}">
                      <a16:colId xmlns:a16="http://schemas.microsoft.com/office/drawing/2014/main" val="290047597"/>
                    </a:ext>
                  </a:extLst>
                </a:gridCol>
                <a:gridCol w="1024084">
                  <a:extLst>
                    <a:ext uri="{9D8B030D-6E8A-4147-A177-3AD203B41FA5}">
                      <a16:colId xmlns:a16="http://schemas.microsoft.com/office/drawing/2014/main" val="930989395"/>
                    </a:ext>
                  </a:extLst>
                </a:gridCol>
                <a:gridCol w="1401378">
                  <a:extLst>
                    <a:ext uri="{9D8B030D-6E8A-4147-A177-3AD203B41FA5}">
                      <a16:colId xmlns:a16="http://schemas.microsoft.com/office/drawing/2014/main" val="2112267846"/>
                    </a:ext>
                  </a:extLst>
                </a:gridCol>
              </a:tblGrid>
              <a:tr h="1383800">
                <a:tc gridSpan="6">
                  <a:txBody>
                    <a:bodyPr/>
                    <a:lstStyle/>
                    <a:p>
                      <a:pPr algn="ctr"/>
                      <a:r>
                        <a:rPr lang="en-GB" sz="1200" dirty="0">
                          <a:solidFill>
                            <a:srgbClr val="002060"/>
                          </a:solidFill>
                          <a:effectLst/>
                          <a:latin typeface="Helvetica" pitchFamily="2" charset="0"/>
                        </a:rPr>
                        <a:t> </a:t>
                      </a:r>
                      <a:endParaRPr lang="en-IE" sz="1200" dirty="0">
                        <a:solidFill>
                          <a:srgbClr val="002060"/>
                        </a:solidFill>
                        <a:effectLst/>
                        <a:latin typeface="Helvetica" pitchFamily="2" charset="0"/>
                      </a:endParaRPr>
                    </a:p>
                    <a:p>
                      <a:pPr algn="ctr"/>
                      <a:r>
                        <a:rPr lang="en-GB" sz="1200" dirty="0">
                          <a:solidFill>
                            <a:srgbClr val="002060"/>
                          </a:solidFill>
                          <a:effectLst/>
                          <a:latin typeface="Helvetica" pitchFamily="2" charset="0"/>
                        </a:rPr>
                        <a:t>You may complete this questionnaire to assess how strong your current level of hope is. </a:t>
                      </a:r>
                      <a:endParaRPr lang="en-IE" sz="1200" dirty="0">
                        <a:solidFill>
                          <a:srgbClr val="002060"/>
                        </a:solidFill>
                        <a:effectLst/>
                        <a:latin typeface="Helvetica" pitchFamily="2" charset="0"/>
                      </a:endParaRPr>
                    </a:p>
                    <a:p>
                      <a:pPr algn="ctr"/>
                      <a:r>
                        <a:rPr lang="en-GB" sz="1200" dirty="0">
                          <a:solidFill>
                            <a:srgbClr val="002060"/>
                          </a:solidFill>
                          <a:effectLst/>
                          <a:latin typeface="Helvetica" pitchFamily="2" charset="0"/>
                        </a:rPr>
                        <a:t>For each item circle the response that applies to you right now.</a:t>
                      </a:r>
                      <a:endParaRPr lang="en-IE" sz="1200" dirty="0">
                        <a:solidFill>
                          <a:srgbClr val="002060"/>
                        </a:solidFill>
                        <a:effectLst/>
                        <a:latin typeface="Helvetica" pitchFamily="2" charset="0"/>
                      </a:endParaRPr>
                    </a:p>
                    <a:p>
                      <a:pPr algn="ctr"/>
                      <a:r>
                        <a:rPr lang="en-GB" sz="1200" dirty="0">
                          <a:solidFill>
                            <a:srgbClr val="002060"/>
                          </a:solidFill>
                          <a:effectLst/>
                          <a:latin typeface="Helvetica" pitchFamily="2" charset="0"/>
                        </a:rPr>
                        <a:t>Sum the scores for all 6 items.</a:t>
                      </a:r>
                      <a:endParaRPr lang="en-IE" sz="1200" dirty="0">
                        <a:solidFill>
                          <a:srgbClr val="002060"/>
                        </a:solidFill>
                        <a:effectLst/>
                        <a:latin typeface="Helvetica" pitchFamily="2" charset="0"/>
                      </a:endParaRPr>
                    </a:p>
                    <a:p>
                      <a:pPr algn="ctr"/>
                      <a:r>
                        <a:rPr lang="en-GB" sz="1200" dirty="0">
                          <a:solidFill>
                            <a:srgbClr val="002060"/>
                          </a:solidFill>
                          <a:effectLst/>
                          <a:latin typeface="Helvetica" pitchFamily="2" charset="0"/>
                        </a:rPr>
                        <a:t>Scores between 23 and 27 are in the average range.</a:t>
                      </a:r>
                      <a:br>
                        <a:rPr lang="en-GB" sz="1200" dirty="0">
                          <a:solidFill>
                            <a:srgbClr val="002060"/>
                          </a:solidFill>
                          <a:effectLst/>
                          <a:latin typeface="Helvetica" pitchFamily="2" charset="0"/>
                        </a:rPr>
                      </a:br>
                      <a:r>
                        <a:rPr lang="en-GB" sz="1200" dirty="0">
                          <a:solidFill>
                            <a:srgbClr val="002060"/>
                          </a:solidFill>
                          <a:effectLst/>
                          <a:latin typeface="Helvetica" pitchFamily="2" charset="0"/>
                        </a:rPr>
                        <a:t>25% of people get scores lower than this range and 25% of people get scores higher than this range.</a:t>
                      </a:r>
                      <a:endParaRPr lang="en-IE" sz="1200" dirty="0">
                        <a:solidFill>
                          <a:srgbClr val="002060"/>
                        </a:solidFill>
                        <a:effectLst/>
                        <a:latin typeface="Helvetica" pitchFamily="2" charset="0"/>
                      </a:endParaRPr>
                    </a:p>
                    <a:p>
                      <a:pPr algn="ctr">
                        <a:lnSpc>
                          <a:spcPct val="150000"/>
                        </a:lnSpc>
                      </a:pPr>
                      <a:r>
                        <a:rPr lang="en-GB" sz="1200" dirty="0">
                          <a:solidFill>
                            <a:srgbClr val="002060"/>
                          </a:solidFill>
                          <a:effectLst/>
                          <a:latin typeface="Helvetica" pitchFamily="2" charset="0"/>
                        </a:rPr>
                        <a:t>Please circle the answer that applies to you to show how much you agree or disagree with each of the following statements</a:t>
                      </a:r>
                      <a:endParaRPr lang="en-IE" sz="1200" dirty="0">
                        <a:solidFill>
                          <a:srgbClr val="002060"/>
                        </a:solidFill>
                        <a:effectLst/>
                        <a:latin typeface="Helvetica" pitchFamily="2" charset="0"/>
                      </a:endParaRPr>
                    </a:p>
                  </a:txBody>
                  <a:tcPr marL="55195" marR="55195" marT="0" marB="0"/>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3539192549"/>
                  </a:ext>
                </a:extLst>
              </a:tr>
              <a:tr h="167921">
                <a:tc>
                  <a:txBody>
                    <a:bodyPr/>
                    <a:lstStyle/>
                    <a:p>
                      <a:pPr algn="ctr">
                        <a:spcAft>
                          <a:spcPts val="0"/>
                        </a:spcAft>
                      </a:pPr>
                      <a:r>
                        <a:rPr lang="en-GB" sz="1100" dirty="0">
                          <a:solidFill>
                            <a:srgbClr val="002060"/>
                          </a:solidFill>
                          <a:effectLst/>
                        </a:rPr>
                        <a:t> </a:t>
                      </a:r>
                      <a:endParaRPr lang="en-IE" sz="1100" dirty="0">
                        <a:solidFill>
                          <a:srgbClr val="002060"/>
                        </a:solidFill>
                        <a:effectLst/>
                        <a:latin typeface="Times New Roman" panose="02020603050405020304" pitchFamily="18" charset="0"/>
                        <a:ea typeface="Times New Roman" panose="02020603050405020304" pitchFamily="18" charset="0"/>
                      </a:endParaRPr>
                    </a:p>
                  </a:txBody>
                  <a:tcPr marL="55195" marR="55195" marT="0" marB="0"/>
                </a:tc>
                <a:tc>
                  <a:txBody>
                    <a:bodyPr/>
                    <a:lstStyle/>
                    <a:p>
                      <a:pPr>
                        <a:spcAft>
                          <a:spcPts val="0"/>
                        </a:spcAft>
                      </a:pPr>
                      <a:r>
                        <a:rPr lang="en-GB" sz="1400" dirty="0">
                          <a:solidFill>
                            <a:srgbClr val="002060"/>
                          </a:solidFill>
                          <a:effectLst/>
                          <a:latin typeface="Helvetica" pitchFamily="2" charset="0"/>
                        </a:rPr>
                        <a:t>Agency </a:t>
                      </a:r>
                      <a:endParaRPr lang="en-IE" sz="1400" dirty="0">
                        <a:solidFill>
                          <a:srgbClr val="002060"/>
                        </a:solidFill>
                        <a:effectLst/>
                        <a:latin typeface="Helvetica" pitchFamily="2" charset="0"/>
                        <a:ea typeface="Times New Roman" panose="02020603050405020304" pitchFamily="18" charset="0"/>
                      </a:endParaRPr>
                    </a:p>
                  </a:txBody>
                  <a:tcPr marL="55195" marR="55195" marT="0" marB="0"/>
                </a:tc>
                <a:tc>
                  <a:txBody>
                    <a:bodyPr/>
                    <a:lstStyle/>
                    <a:p>
                      <a:pPr algn="ctr">
                        <a:spcAft>
                          <a:spcPts val="0"/>
                        </a:spcAft>
                      </a:pPr>
                      <a:r>
                        <a:rPr lang="en-GB" sz="1100" dirty="0">
                          <a:solidFill>
                            <a:srgbClr val="002060"/>
                          </a:solidFill>
                          <a:effectLst/>
                          <a:latin typeface="Helvetica" pitchFamily="2" charset="0"/>
                        </a:rPr>
                        <a:t> </a:t>
                      </a:r>
                      <a:endParaRPr lang="en-IE" sz="1100" dirty="0">
                        <a:solidFill>
                          <a:srgbClr val="002060"/>
                        </a:solidFill>
                        <a:effectLst/>
                        <a:latin typeface="Helvetica" pitchFamily="2" charset="0"/>
                        <a:ea typeface="Times New Roman" panose="02020603050405020304" pitchFamily="18" charset="0"/>
                      </a:endParaRPr>
                    </a:p>
                  </a:txBody>
                  <a:tcPr marL="55195" marR="55195" marT="0" marB="0"/>
                </a:tc>
                <a:tc>
                  <a:txBody>
                    <a:bodyPr/>
                    <a:lstStyle/>
                    <a:p>
                      <a:pPr algn="ctr">
                        <a:spcAft>
                          <a:spcPts val="0"/>
                        </a:spcAft>
                      </a:pPr>
                      <a:r>
                        <a:rPr lang="en-GB" sz="1100" dirty="0">
                          <a:solidFill>
                            <a:srgbClr val="002060"/>
                          </a:solidFill>
                          <a:effectLst/>
                          <a:latin typeface="Helvetica" pitchFamily="2" charset="0"/>
                        </a:rPr>
                        <a:t> </a:t>
                      </a:r>
                      <a:endParaRPr lang="en-IE" sz="1100" dirty="0">
                        <a:solidFill>
                          <a:srgbClr val="002060"/>
                        </a:solidFill>
                        <a:effectLst/>
                        <a:latin typeface="Helvetica" pitchFamily="2" charset="0"/>
                        <a:ea typeface="Times New Roman" panose="02020603050405020304" pitchFamily="18" charset="0"/>
                      </a:endParaRPr>
                    </a:p>
                  </a:txBody>
                  <a:tcPr marL="55195" marR="55195" marT="0" marB="0"/>
                </a:tc>
                <a:tc>
                  <a:txBody>
                    <a:bodyPr/>
                    <a:lstStyle/>
                    <a:p>
                      <a:pPr algn="ctr">
                        <a:spcAft>
                          <a:spcPts val="0"/>
                        </a:spcAft>
                      </a:pPr>
                      <a:r>
                        <a:rPr lang="en-GB" sz="1100" dirty="0">
                          <a:solidFill>
                            <a:srgbClr val="002060"/>
                          </a:solidFill>
                          <a:effectLst/>
                          <a:latin typeface="Helvetica" pitchFamily="2" charset="0"/>
                        </a:rPr>
                        <a:t> </a:t>
                      </a:r>
                      <a:endParaRPr lang="en-IE" sz="1100" dirty="0">
                        <a:solidFill>
                          <a:srgbClr val="002060"/>
                        </a:solidFill>
                        <a:effectLst/>
                        <a:latin typeface="Helvetica" pitchFamily="2" charset="0"/>
                        <a:ea typeface="Times New Roman" panose="02020603050405020304" pitchFamily="18" charset="0"/>
                      </a:endParaRPr>
                    </a:p>
                  </a:txBody>
                  <a:tcPr marL="55195" marR="55195" marT="0" marB="0"/>
                </a:tc>
                <a:tc>
                  <a:txBody>
                    <a:bodyPr/>
                    <a:lstStyle/>
                    <a:p>
                      <a:pPr algn="ctr">
                        <a:spcAft>
                          <a:spcPts val="0"/>
                        </a:spcAft>
                      </a:pPr>
                      <a:r>
                        <a:rPr lang="en-GB" sz="1100" dirty="0">
                          <a:solidFill>
                            <a:srgbClr val="002060"/>
                          </a:solidFill>
                          <a:effectLst/>
                          <a:latin typeface="Helvetica" pitchFamily="2" charset="0"/>
                        </a:rPr>
                        <a:t> </a:t>
                      </a:r>
                      <a:endParaRPr lang="en-IE" sz="1100" dirty="0">
                        <a:solidFill>
                          <a:srgbClr val="002060"/>
                        </a:solidFill>
                        <a:effectLst/>
                        <a:latin typeface="Helvetica" pitchFamily="2" charset="0"/>
                        <a:ea typeface="Times New Roman" panose="02020603050405020304" pitchFamily="18" charset="0"/>
                      </a:endParaRPr>
                    </a:p>
                  </a:txBody>
                  <a:tcPr marL="55195" marR="55195" marT="0" marB="0"/>
                </a:tc>
                <a:extLst>
                  <a:ext uri="{0D108BD9-81ED-4DB2-BD59-A6C34878D82A}">
                    <a16:rowId xmlns:a16="http://schemas.microsoft.com/office/drawing/2014/main" val="2011882737"/>
                  </a:ext>
                </a:extLst>
              </a:tr>
              <a:tr h="403712">
                <a:tc>
                  <a:txBody>
                    <a:bodyPr/>
                    <a:lstStyle/>
                    <a:p>
                      <a:pPr algn="ctr">
                        <a:spcAft>
                          <a:spcPts val="0"/>
                        </a:spcAft>
                      </a:pPr>
                      <a:r>
                        <a:rPr lang="en-GB" sz="1100" dirty="0">
                          <a:solidFill>
                            <a:srgbClr val="002060"/>
                          </a:solidFill>
                          <a:effectLst/>
                        </a:rPr>
                        <a:t>1</a:t>
                      </a:r>
                      <a:endParaRPr lang="en-IE" sz="1100" dirty="0">
                        <a:solidFill>
                          <a:srgbClr val="002060"/>
                        </a:solidFill>
                        <a:effectLst/>
                        <a:latin typeface="Times New Roman" panose="02020603050405020304" pitchFamily="18" charset="0"/>
                        <a:ea typeface="Times New Roman" panose="02020603050405020304" pitchFamily="18" charset="0"/>
                      </a:endParaRPr>
                    </a:p>
                  </a:txBody>
                  <a:tcPr marL="55195" marR="55195" marT="0" marB="0"/>
                </a:tc>
                <a:tc>
                  <a:txBody>
                    <a:bodyPr/>
                    <a:lstStyle/>
                    <a:p>
                      <a:pPr>
                        <a:spcAft>
                          <a:spcPts val="0"/>
                        </a:spcAft>
                      </a:pPr>
                      <a:r>
                        <a:rPr lang="en-GB" sz="1400" dirty="0">
                          <a:solidFill>
                            <a:srgbClr val="002060"/>
                          </a:solidFill>
                          <a:effectLst/>
                          <a:latin typeface="Helvetica" pitchFamily="2" charset="0"/>
                        </a:rPr>
                        <a:t>I energetically pursue my goals.</a:t>
                      </a:r>
                      <a:endParaRPr lang="en-IE" sz="1400" dirty="0">
                        <a:solidFill>
                          <a:srgbClr val="002060"/>
                        </a:solidFill>
                        <a:effectLst/>
                        <a:latin typeface="Helvetica" pitchFamily="2" charset="0"/>
                        <a:ea typeface="Times New Roman" panose="02020603050405020304" pitchFamily="18" charset="0"/>
                      </a:endParaRPr>
                    </a:p>
                  </a:txBody>
                  <a:tcPr marL="55195" marR="55195" marT="0" marB="0"/>
                </a:tc>
                <a:tc>
                  <a:txBody>
                    <a:bodyPr/>
                    <a:lstStyle/>
                    <a:p>
                      <a:pPr algn="ctr">
                        <a:spcAft>
                          <a:spcPts val="0"/>
                        </a:spcAft>
                      </a:pPr>
                      <a:r>
                        <a:rPr lang="en-GB" sz="1100" dirty="0">
                          <a:solidFill>
                            <a:srgbClr val="002060"/>
                          </a:solidFill>
                          <a:effectLst/>
                          <a:latin typeface="Helvetica" pitchFamily="2" charset="0"/>
                        </a:rPr>
                        <a:t>Definitely false</a:t>
                      </a:r>
                      <a:endParaRPr lang="en-IE" sz="1100" dirty="0">
                        <a:solidFill>
                          <a:srgbClr val="002060"/>
                        </a:solidFill>
                        <a:effectLst/>
                        <a:latin typeface="Helvetica" pitchFamily="2" charset="0"/>
                      </a:endParaRPr>
                    </a:p>
                    <a:p>
                      <a:pPr algn="ctr">
                        <a:spcAft>
                          <a:spcPts val="0"/>
                        </a:spcAft>
                      </a:pPr>
                      <a:r>
                        <a:rPr lang="en-GB" sz="1100" dirty="0">
                          <a:solidFill>
                            <a:srgbClr val="002060"/>
                          </a:solidFill>
                          <a:effectLst/>
                          <a:latin typeface="Helvetica" pitchFamily="2" charset="0"/>
                        </a:rPr>
                        <a:t>1 </a:t>
                      </a:r>
                      <a:endParaRPr lang="en-IE" sz="1100" dirty="0">
                        <a:solidFill>
                          <a:srgbClr val="002060"/>
                        </a:solidFill>
                        <a:effectLst/>
                        <a:latin typeface="Helvetica" pitchFamily="2" charset="0"/>
                        <a:ea typeface="Times New Roman" panose="02020603050405020304" pitchFamily="18" charset="0"/>
                      </a:endParaRPr>
                    </a:p>
                  </a:txBody>
                  <a:tcPr marL="55195" marR="55195" marT="0" marB="0"/>
                </a:tc>
                <a:tc>
                  <a:txBody>
                    <a:bodyPr/>
                    <a:lstStyle/>
                    <a:p>
                      <a:pPr algn="ctr">
                        <a:spcAft>
                          <a:spcPts val="0"/>
                        </a:spcAft>
                      </a:pPr>
                      <a:r>
                        <a:rPr lang="en-GB" sz="1100" dirty="0">
                          <a:solidFill>
                            <a:srgbClr val="002060"/>
                          </a:solidFill>
                          <a:effectLst/>
                          <a:latin typeface="Helvetica" pitchFamily="2" charset="0"/>
                        </a:rPr>
                        <a:t>Mostly false</a:t>
                      </a:r>
                      <a:endParaRPr lang="en-IE" sz="1100" dirty="0">
                        <a:solidFill>
                          <a:srgbClr val="002060"/>
                        </a:solidFill>
                        <a:effectLst/>
                        <a:latin typeface="Helvetica" pitchFamily="2" charset="0"/>
                      </a:endParaRPr>
                    </a:p>
                    <a:p>
                      <a:pPr algn="ctr">
                        <a:spcAft>
                          <a:spcPts val="0"/>
                        </a:spcAft>
                      </a:pPr>
                      <a:r>
                        <a:rPr lang="en-GB" sz="1100" dirty="0">
                          <a:solidFill>
                            <a:srgbClr val="002060"/>
                          </a:solidFill>
                          <a:effectLst/>
                          <a:latin typeface="Helvetica" pitchFamily="2" charset="0"/>
                        </a:rPr>
                        <a:t>2</a:t>
                      </a:r>
                      <a:endParaRPr lang="en-IE" sz="1100" dirty="0">
                        <a:solidFill>
                          <a:srgbClr val="002060"/>
                        </a:solidFill>
                        <a:effectLst/>
                        <a:latin typeface="Helvetica" pitchFamily="2" charset="0"/>
                        <a:ea typeface="Times New Roman" panose="02020603050405020304" pitchFamily="18" charset="0"/>
                      </a:endParaRPr>
                    </a:p>
                  </a:txBody>
                  <a:tcPr marL="55195" marR="55195" marT="0" marB="0"/>
                </a:tc>
                <a:tc>
                  <a:txBody>
                    <a:bodyPr/>
                    <a:lstStyle/>
                    <a:p>
                      <a:pPr algn="ctr">
                        <a:spcAft>
                          <a:spcPts val="0"/>
                        </a:spcAft>
                      </a:pPr>
                      <a:r>
                        <a:rPr lang="en-GB" sz="1100" dirty="0">
                          <a:solidFill>
                            <a:srgbClr val="002060"/>
                          </a:solidFill>
                          <a:effectLst/>
                          <a:latin typeface="Helvetica" pitchFamily="2" charset="0"/>
                        </a:rPr>
                        <a:t>Mostly true</a:t>
                      </a:r>
                      <a:endParaRPr lang="en-IE" sz="1100" dirty="0">
                        <a:solidFill>
                          <a:srgbClr val="002060"/>
                        </a:solidFill>
                        <a:effectLst/>
                        <a:latin typeface="Helvetica" pitchFamily="2" charset="0"/>
                      </a:endParaRPr>
                    </a:p>
                    <a:p>
                      <a:pPr algn="ctr">
                        <a:spcAft>
                          <a:spcPts val="0"/>
                        </a:spcAft>
                      </a:pPr>
                      <a:r>
                        <a:rPr lang="en-GB" sz="1100" dirty="0">
                          <a:solidFill>
                            <a:srgbClr val="002060"/>
                          </a:solidFill>
                          <a:effectLst/>
                          <a:latin typeface="Helvetica" pitchFamily="2" charset="0"/>
                        </a:rPr>
                        <a:t>3</a:t>
                      </a:r>
                      <a:endParaRPr lang="en-IE" sz="1100" dirty="0">
                        <a:solidFill>
                          <a:srgbClr val="002060"/>
                        </a:solidFill>
                        <a:effectLst/>
                        <a:latin typeface="Helvetica" pitchFamily="2" charset="0"/>
                        <a:ea typeface="Times New Roman" panose="02020603050405020304" pitchFamily="18" charset="0"/>
                      </a:endParaRPr>
                    </a:p>
                  </a:txBody>
                  <a:tcPr marL="55195" marR="55195" marT="0" marB="0"/>
                </a:tc>
                <a:tc>
                  <a:txBody>
                    <a:bodyPr/>
                    <a:lstStyle/>
                    <a:p>
                      <a:pPr algn="ctr">
                        <a:spcAft>
                          <a:spcPts val="0"/>
                        </a:spcAft>
                      </a:pPr>
                      <a:r>
                        <a:rPr lang="en-GB" sz="1100" dirty="0">
                          <a:solidFill>
                            <a:srgbClr val="002060"/>
                          </a:solidFill>
                          <a:effectLst/>
                          <a:latin typeface="Helvetica" pitchFamily="2" charset="0"/>
                        </a:rPr>
                        <a:t>Definitely true</a:t>
                      </a:r>
                      <a:endParaRPr lang="en-IE" sz="1100" dirty="0">
                        <a:solidFill>
                          <a:srgbClr val="002060"/>
                        </a:solidFill>
                        <a:effectLst/>
                        <a:latin typeface="Helvetica" pitchFamily="2" charset="0"/>
                      </a:endParaRPr>
                    </a:p>
                    <a:p>
                      <a:pPr algn="ctr">
                        <a:spcAft>
                          <a:spcPts val="0"/>
                        </a:spcAft>
                      </a:pPr>
                      <a:r>
                        <a:rPr lang="en-GB" sz="1100" dirty="0">
                          <a:solidFill>
                            <a:srgbClr val="002060"/>
                          </a:solidFill>
                          <a:effectLst/>
                          <a:latin typeface="Helvetica" pitchFamily="2" charset="0"/>
                        </a:rPr>
                        <a:t>4</a:t>
                      </a:r>
                      <a:endParaRPr lang="en-IE" sz="1100" dirty="0">
                        <a:solidFill>
                          <a:srgbClr val="002060"/>
                        </a:solidFill>
                        <a:effectLst/>
                        <a:latin typeface="Helvetica" pitchFamily="2" charset="0"/>
                        <a:ea typeface="Times New Roman" panose="02020603050405020304" pitchFamily="18" charset="0"/>
                      </a:endParaRPr>
                    </a:p>
                  </a:txBody>
                  <a:tcPr marL="55195" marR="55195" marT="0" marB="0"/>
                </a:tc>
                <a:extLst>
                  <a:ext uri="{0D108BD9-81ED-4DB2-BD59-A6C34878D82A}">
                    <a16:rowId xmlns:a16="http://schemas.microsoft.com/office/drawing/2014/main" val="1204420268"/>
                  </a:ext>
                </a:extLst>
              </a:tr>
              <a:tr h="403712">
                <a:tc>
                  <a:txBody>
                    <a:bodyPr/>
                    <a:lstStyle/>
                    <a:p>
                      <a:pPr algn="ctr">
                        <a:spcAft>
                          <a:spcPts val="0"/>
                        </a:spcAft>
                      </a:pPr>
                      <a:r>
                        <a:rPr lang="en-GB" sz="1100" dirty="0">
                          <a:solidFill>
                            <a:srgbClr val="002060"/>
                          </a:solidFill>
                          <a:effectLst/>
                        </a:rPr>
                        <a:t>2</a:t>
                      </a:r>
                      <a:endParaRPr lang="en-IE" sz="1100" dirty="0">
                        <a:solidFill>
                          <a:srgbClr val="002060"/>
                        </a:solidFill>
                        <a:effectLst/>
                        <a:latin typeface="Times New Roman" panose="02020603050405020304" pitchFamily="18" charset="0"/>
                        <a:ea typeface="Times New Roman" panose="02020603050405020304" pitchFamily="18" charset="0"/>
                      </a:endParaRPr>
                    </a:p>
                  </a:txBody>
                  <a:tcPr marL="55195" marR="55195" marT="0" marB="0"/>
                </a:tc>
                <a:tc>
                  <a:txBody>
                    <a:bodyPr/>
                    <a:lstStyle/>
                    <a:p>
                      <a:pPr>
                        <a:spcAft>
                          <a:spcPts val="0"/>
                        </a:spcAft>
                      </a:pPr>
                      <a:r>
                        <a:rPr lang="en-GB" sz="1400" dirty="0">
                          <a:solidFill>
                            <a:srgbClr val="002060"/>
                          </a:solidFill>
                          <a:effectLst/>
                          <a:latin typeface="Helvetica" pitchFamily="2" charset="0"/>
                        </a:rPr>
                        <a:t>My past experiences have prepared me well for my future.</a:t>
                      </a:r>
                      <a:endParaRPr lang="en-IE" sz="1400" dirty="0">
                        <a:solidFill>
                          <a:srgbClr val="002060"/>
                        </a:solidFill>
                        <a:effectLst/>
                        <a:latin typeface="Helvetica" pitchFamily="2" charset="0"/>
                        <a:ea typeface="Times New Roman" panose="02020603050405020304" pitchFamily="18" charset="0"/>
                      </a:endParaRPr>
                    </a:p>
                  </a:txBody>
                  <a:tcPr marL="55195" marR="55195" marT="0" marB="0"/>
                </a:tc>
                <a:tc>
                  <a:txBody>
                    <a:bodyPr/>
                    <a:lstStyle/>
                    <a:p>
                      <a:pPr algn="ctr">
                        <a:spcAft>
                          <a:spcPts val="0"/>
                        </a:spcAft>
                      </a:pPr>
                      <a:r>
                        <a:rPr lang="en-GB" sz="1100" dirty="0">
                          <a:solidFill>
                            <a:srgbClr val="002060"/>
                          </a:solidFill>
                          <a:effectLst/>
                          <a:latin typeface="Helvetica" pitchFamily="2" charset="0"/>
                        </a:rPr>
                        <a:t>Definitely false</a:t>
                      </a:r>
                      <a:endParaRPr lang="en-IE" sz="1100" dirty="0">
                        <a:solidFill>
                          <a:srgbClr val="002060"/>
                        </a:solidFill>
                        <a:effectLst/>
                        <a:latin typeface="Helvetica" pitchFamily="2" charset="0"/>
                      </a:endParaRPr>
                    </a:p>
                    <a:p>
                      <a:pPr algn="ctr">
                        <a:spcAft>
                          <a:spcPts val="0"/>
                        </a:spcAft>
                      </a:pPr>
                      <a:r>
                        <a:rPr lang="en-GB" sz="1100" dirty="0">
                          <a:solidFill>
                            <a:srgbClr val="002060"/>
                          </a:solidFill>
                          <a:effectLst/>
                          <a:latin typeface="Helvetica" pitchFamily="2" charset="0"/>
                        </a:rPr>
                        <a:t>1 </a:t>
                      </a:r>
                      <a:endParaRPr lang="en-IE" sz="1100" dirty="0">
                        <a:solidFill>
                          <a:srgbClr val="002060"/>
                        </a:solidFill>
                        <a:effectLst/>
                        <a:latin typeface="Helvetica" pitchFamily="2" charset="0"/>
                        <a:ea typeface="Times New Roman" panose="02020603050405020304" pitchFamily="18" charset="0"/>
                      </a:endParaRPr>
                    </a:p>
                  </a:txBody>
                  <a:tcPr marL="55195" marR="55195" marT="0" marB="0"/>
                </a:tc>
                <a:tc>
                  <a:txBody>
                    <a:bodyPr/>
                    <a:lstStyle/>
                    <a:p>
                      <a:pPr algn="ctr">
                        <a:spcAft>
                          <a:spcPts val="0"/>
                        </a:spcAft>
                      </a:pPr>
                      <a:r>
                        <a:rPr lang="en-GB" sz="1100" dirty="0">
                          <a:solidFill>
                            <a:srgbClr val="002060"/>
                          </a:solidFill>
                          <a:effectLst/>
                          <a:latin typeface="Helvetica" pitchFamily="2" charset="0"/>
                        </a:rPr>
                        <a:t>Mostly false</a:t>
                      </a:r>
                      <a:endParaRPr lang="en-IE" sz="1100" dirty="0">
                        <a:solidFill>
                          <a:srgbClr val="002060"/>
                        </a:solidFill>
                        <a:effectLst/>
                        <a:latin typeface="Helvetica" pitchFamily="2" charset="0"/>
                      </a:endParaRPr>
                    </a:p>
                    <a:p>
                      <a:pPr algn="ctr">
                        <a:spcAft>
                          <a:spcPts val="0"/>
                        </a:spcAft>
                      </a:pPr>
                      <a:r>
                        <a:rPr lang="en-GB" sz="1100" dirty="0">
                          <a:solidFill>
                            <a:srgbClr val="002060"/>
                          </a:solidFill>
                          <a:effectLst/>
                          <a:latin typeface="Helvetica" pitchFamily="2" charset="0"/>
                        </a:rPr>
                        <a:t>2</a:t>
                      </a:r>
                      <a:endParaRPr lang="en-IE" sz="1100" dirty="0">
                        <a:solidFill>
                          <a:srgbClr val="002060"/>
                        </a:solidFill>
                        <a:effectLst/>
                        <a:latin typeface="Helvetica" pitchFamily="2" charset="0"/>
                        <a:ea typeface="Times New Roman" panose="02020603050405020304" pitchFamily="18" charset="0"/>
                      </a:endParaRPr>
                    </a:p>
                  </a:txBody>
                  <a:tcPr marL="55195" marR="55195" marT="0" marB="0"/>
                </a:tc>
                <a:tc>
                  <a:txBody>
                    <a:bodyPr/>
                    <a:lstStyle/>
                    <a:p>
                      <a:pPr algn="ctr">
                        <a:spcAft>
                          <a:spcPts val="0"/>
                        </a:spcAft>
                      </a:pPr>
                      <a:r>
                        <a:rPr lang="en-GB" sz="1100" dirty="0">
                          <a:solidFill>
                            <a:srgbClr val="002060"/>
                          </a:solidFill>
                          <a:effectLst/>
                          <a:latin typeface="Helvetica" pitchFamily="2" charset="0"/>
                        </a:rPr>
                        <a:t>Mostly true</a:t>
                      </a:r>
                      <a:endParaRPr lang="en-IE" sz="1100" dirty="0">
                        <a:solidFill>
                          <a:srgbClr val="002060"/>
                        </a:solidFill>
                        <a:effectLst/>
                        <a:latin typeface="Helvetica" pitchFamily="2" charset="0"/>
                      </a:endParaRPr>
                    </a:p>
                    <a:p>
                      <a:pPr algn="ctr">
                        <a:spcAft>
                          <a:spcPts val="0"/>
                        </a:spcAft>
                      </a:pPr>
                      <a:r>
                        <a:rPr lang="en-GB" sz="1100" dirty="0">
                          <a:solidFill>
                            <a:srgbClr val="002060"/>
                          </a:solidFill>
                          <a:effectLst/>
                          <a:latin typeface="Helvetica" pitchFamily="2" charset="0"/>
                        </a:rPr>
                        <a:t>3</a:t>
                      </a:r>
                      <a:endParaRPr lang="en-IE" sz="1100" dirty="0">
                        <a:solidFill>
                          <a:srgbClr val="002060"/>
                        </a:solidFill>
                        <a:effectLst/>
                        <a:latin typeface="Helvetica" pitchFamily="2" charset="0"/>
                        <a:ea typeface="Times New Roman" panose="02020603050405020304" pitchFamily="18" charset="0"/>
                      </a:endParaRPr>
                    </a:p>
                  </a:txBody>
                  <a:tcPr marL="55195" marR="55195" marT="0" marB="0"/>
                </a:tc>
                <a:tc>
                  <a:txBody>
                    <a:bodyPr/>
                    <a:lstStyle/>
                    <a:p>
                      <a:pPr algn="ctr">
                        <a:spcAft>
                          <a:spcPts val="0"/>
                        </a:spcAft>
                      </a:pPr>
                      <a:r>
                        <a:rPr lang="en-GB" sz="1100" dirty="0">
                          <a:solidFill>
                            <a:srgbClr val="002060"/>
                          </a:solidFill>
                          <a:effectLst/>
                          <a:latin typeface="Helvetica" pitchFamily="2" charset="0"/>
                        </a:rPr>
                        <a:t>Definitely true</a:t>
                      </a:r>
                      <a:endParaRPr lang="en-IE" sz="1100" dirty="0">
                        <a:solidFill>
                          <a:srgbClr val="002060"/>
                        </a:solidFill>
                        <a:effectLst/>
                        <a:latin typeface="Helvetica" pitchFamily="2" charset="0"/>
                      </a:endParaRPr>
                    </a:p>
                    <a:p>
                      <a:pPr algn="ctr">
                        <a:spcAft>
                          <a:spcPts val="0"/>
                        </a:spcAft>
                      </a:pPr>
                      <a:r>
                        <a:rPr lang="en-GB" sz="1100" dirty="0">
                          <a:solidFill>
                            <a:srgbClr val="002060"/>
                          </a:solidFill>
                          <a:effectLst/>
                          <a:latin typeface="Helvetica" pitchFamily="2" charset="0"/>
                        </a:rPr>
                        <a:t>4</a:t>
                      </a:r>
                      <a:endParaRPr lang="en-IE" sz="1100" dirty="0">
                        <a:solidFill>
                          <a:srgbClr val="002060"/>
                        </a:solidFill>
                        <a:effectLst/>
                        <a:latin typeface="Helvetica" pitchFamily="2" charset="0"/>
                        <a:ea typeface="Times New Roman" panose="02020603050405020304" pitchFamily="18" charset="0"/>
                      </a:endParaRPr>
                    </a:p>
                  </a:txBody>
                  <a:tcPr marL="55195" marR="55195" marT="0" marB="0"/>
                </a:tc>
                <a:extLst>
                  <a:ext uri="{0D108BD9-81ED-4DB2-BD59-A6C34878D82A}">
                    <a16:rowId xmlns:a16="http://schemas.microsoft.com/office/drawing/2014/main" val="2671528265"/>
                  </a:ext>
                </a:extLst>
              </a:tr>
              <a:tr h="403712">
                <a:tc>
                  <a:txBody>
                    <a:bodyPr/>
                    <a:lstStyle/>
                    <a:p>
                      <a:pPr algn="ctr">
                        <a:spcAft>
                          <a:spcPts val="0"/>
                        </a:spcAft>
                      </a:pPr>
                      <a:r>
                        <a:rPr lang="en-GB" sz="1100" dirty="0">
                          <a:solidFill>
                            <a:srgbClr val="002060"/>
                          </a:solidFill>
                          <a:effectLst/>
                        </a:rPr>
                        <a:t>3</a:t>
                      </a:r>
                      <a:endParaRPr lang="en-IE" sz="1100" dirty="0">
                        <a:solidFill>
                          <a:srgbClr val="002060"/>
                        </a:solidFill>
                        <a:effectLst/>
                        <a:latin typeface="Times New Roman" panose="02020603050405020304" pitchFamily="18" charset="0"/>
                        <a:ea typeface="Times New Roman" panose="02020603050405020304" pitchFamily="18" charset="0"/>
                      </a:endParaRPr>
                    </a:p>
                  </a:txBody>
                  <a:tcPr marL="55195" marR="55195" marT="0" marB="0"/>
                </a:tc>
                <a:tc>
                  <a:txBody>
                    <a:bodyPr/>
                    <a:lstStyle/>
                    <a:p>
                      <a:pPr>
                        <a:spcAft>
                          <a:spcPts val="0"/>
                        </a:spcAft>
                      </a:pPr>
                      <a:r>
                        <a:rPr lang="en-GB" sz="1400" dirty="0">
                          <a:solidFill>
                            <a:srgbClr val="002060"/>
                          </a:solidFill>
                          <a:effectLst/>
                          <a:latin typeface="Helvetica" pitchFamily="2" charset="0"/>
                        </a:rPr>
                        <a:t>I’ve been pretty successful in life.</a:t>
                      </a:r>
                      <a:endParaRPr lang="en-IE" sz="1400" dirty="0">
                        <a:solidFill>
                          <a:srgbClr val="002060"/>
                        </a:solidFill>
                        <a:effectLst/>
                        <a:latin typeface="Helvetica" pitchFamily="2" charset="0"/>
                        <a:ea typeface="Times New Roman" panose="02020603050405020304" pitchFamily="18" charset="0"/>
                      </a:endParaRPr>
                    </a:p>
                  </a:txBody>
                  <a:tcPr marL="55195" marR="55195" marT="0" marB="0"/>
                </a:tc>
                <a:tc>
                  <a:txBody>
                    <a:bodyPr/>
                    <a:lstStyle/>
                    <a:p>
                      <a:pPr algn="ctr">
                        <a:spcAft>
                          <a:spcPts val="0"/>
                        </a:spcAft>
                      </a:pPr>
                      <a:r>
                        <a:rPr lang="en-GB" sz="1100" dirty="0">
                          <a:solidFill>
                            <a:srgbClr val="002060"/>
                          </a:solidFill>
                          <a:effectLst/>
                          <a:latin typeface="Helvetica" pitchFamily="2" charset="0"/>
                        </a:rPr>
                        <a:t>Definitely false</a:t>
                      </a:r>
                      <a:endParaRPr lang="en-IE" sz="1100" dirty="0">
                        <a:solidFill>
                          <a:srgbClr val="002060"/>
                        </a:solidFill>
                        <a:effectLst/>
                        <a:latin typeface="Helvetica" pitchFamily="2" charset="0"/>
                      </a:endParaRPr>
                    </a:p>
                    <a:p>
                      <a:pPr algn="ctr">
                        <a:spcAft>
                          <a:spcPts val="0"/>
                        </a:spcAft>
                      </a:pPr>
                      <a:r>
                        <a:rPr lang="en-GB" sz="1100" dirty="0">
                          <a:solidFill>
                            <a:srgbClr val="002060"/>
                          </a:solidFill>
                          <a:effectLst/>
                          <a:latin typeface="Helvetica" pitchFamily="2" charset="0"/>
                        </a:rPr>
                        <a:t>1 </a:t>
                      </a:r>
                      <a:endParaRPr lang="en-IE" sz="1100" dirty="0">
                        <a:solidFill>
                          <a:srgbClr val="002060"/>
                        </a:solidFill>
                        <a:effectLst/>
                        <a:latin typeface="Helvetica" pitchFamily="2" charset="0"/>
                        <a:ea typeface="Times New Roman" panose="02020603050405020304" pitchFamily="18" charset="0"/>
                      </a:endParaRPr>
                    </a:p>
                  </a:txBody>
                  <a:tcPr marL="55195" marR="55195" marT="0" marB="0"/>
                </a:tc>
                <a:tc>
                  <a:txBody>
                    <a:bodyPr/>
                    <a:lstStyle/>
                    <a:p>
                      <a:pPr algn="ctr">
                        <a:spcAft>
                          <a:spcPts val="0"/>
                        </a:spcAft>
                      </a:pPr>
                      <a:r>
                        <a:rPr lang="en-GB" sz="1100" dirty="0">
                          <a:solidFill>
                            <a:srgbClr val="002060"/>
                          </a:solidFill>
                          <a:effectLst/>
                          <a:latin typeface="Helvetica" pitchFamily="2" charset="0"/>
                        </a:rPr>
                        <a:t>Mostly false</a:t>
                      </a:r>
                      <a:endParaRPr lang="en-IE" sz="1100" dirty="0">
                        <a:solidFill>
                          <a:srgbClr val="002060"/>
                        </a:solidFill>
                        <a:effectLst/>
                        <a:latin typeface="Helvetica" pitchFamily="2" charset="0"/>
                      </a:endParaRPr>
                    </a:p>
                    <a:p>
                      <a:pPr algn="ctr">
                        <a:spcAft>
                          <a:spcPts val="0"/>
                        </a:spcAft>
                      </a:pPr>
                      <a:r>
                        <a:rPr lang="en-GB" sz="1100" dirty="0">
                          <a:solidFill>
                            <a:srgbClr val="002060"/>
                          </a:solidFill>
                          <a:effectLst/>
                          <a:latin typeface="Helvetica" pitchFamily="2" charset="0"/>
                        </a:rPr>
                        <a:t>2</a:t>
                      </a:r>
                      <a:endParaRPr lang="en-IE" sz="1100" dirty="0">
                        <a:solidFill>
                          <a:srgbClr val="002060"/>
                        </a:solidFill>
                        <a:effectLst/>
                        <a:latin typeface="Helvetica" pitchFamily="2" charset="0"/>
                        <a:ea typeface="Times New Roman" panose="02020603050405020304" pitchFamily="18" charset="0"/>
                      </a:endParaRPr>
                    </a:p>
                  </a:txBody>
                  <a:tcPr marL="55195" marR="55195" marT="0" marB="0"/>
                </a:tc>
                <a:tc>
                  <a:txBody>
                    <a:bodyPr/>
                    <a:lstStyle/>
                    <a:p>
                      <a:pPr algn="ctr">
                        <a:spcAft>
                          <a:spcPts val="0"/>
                        </a:spcAft>
                      </a:pPr>
                      <a:r>
                        <a:rPr lang="en-GB" sz="1100" dirty="0">
                          <a:solidFill>
                            <a:srgbClr val="002060"/>
                          </a:solidFill>
                          <a:effectLst/>
                          <a:latin typeface="Helvetica" pitchFamily="2" charset="0"/>
                        </a:rPr>
                        <a:t>Mostly true</a:t>
                      </a:r>
                      <a:endParaRPr lang="en-IE" sz="1100" dirty="0">
                        <a:solidFill>
                          <a:srgbClr val="002060"/>
                        </a:solidFill>
                        <a:effectLst/>
                        <a:latin typeface="Helvetica" pitchFamily="2" charset="0"/>
                      </a:endParaRPr>
                    </a:p>
                    <a:p>
                      <a:pPr algn="ctr">
                        <a:spcAft>
                          <a:spcPts val="0"/>
                        </a:spcAft>
                      </a:pPr>
                      <a:r>
                        <a:rPr lang="en-GB" sz="1100" dirty="0">
                          <a:solidFill>
                            <a:srgbClr val="002060"/>
                          </a:solidFill>
                          <a:effectLst/>
                          <a:latin typeface="Helvetica" pitchFamily="2" charset="0"/>
                        </a:rPr>
                        <a:t>3</a:t>
                      </a:r>
                      <a:endParaRPr lang="en-IE" sz="1100" dirty="0">
                        <a:solidFill>
                          <a:srgbClr val="002060"/>
                        </a:solidFill>
                        <a:effectLst/>
                        <a:latin typeface="Helvetica" pitchFamily="2" charset="0"/>
                        <a:ea typeface="Times New Roman" panose="02020603050405020304" pitchFamily="18" charset="0"/>
                      </a:endParaRPr>
                    </a:p>
                  </a:txBody>
                  <a:tcPr marL="55195" marR="55195" marT="0" marB="0"/>
                </a:tc>
                <a:tc>
                  <a:txBody>
                    <a:bodyPr/>
                    <a:lstStyle/>
                    <a:p>
                      <a:pPr algn="ctr">
                        <a:spcAft>
                          <a:spcPts val="0"/>
                        </a:spcAft>
                      </a:pPr>
                      <a:r>
                        <a:rPr lang="en-GB" sz="1100" dirty="0">
                          <a:solidFill>
                            <a:srgbClr val="002060"/>
                          </a:solidFill>
                          <a:effectLst/>
                          <a:latin typeface="Helvetica" pitchFamily="2" charset="0"/>
                        </a:rPr>
                        <a:t>Definitely true</a:t>
                      </a:r>
                      <a:endParaRPr lang="en-IE" sz="1100" dirty="0">
                        <a:solidFill>
                          <a:srgbClr val="002060"/>
                        </a:solidFill>
                        <a:effectLst/>
                        <a:latin typeface="Helvetica" pitchFamily="2" charset="0"/>
                      </a:endParaRPr>
                    </a:p>
                    <a:p>
                      <a:pPr algn="ctr">
                        <a:spcAft>
                          <a:spcPts val="0"/>
                        </a:spcAft>
                      </a:pPr>
                      <a:r>
                        <a:rPr lang="en-GB" sz="1100" dirty="0">
                          <a:solidFill>
                            <a:srgbClr val="002060"/>
                          </a:solidFill>
                          <a:effectLst/>
                          <a:latin typeface="Helvetica" pitchFamily="2" charset="0"/>
                        </a:rPr>
                        <a:t>4</a:t>
                      </a:r>
                      <a:endParaRPr lang="en-IE" sz="1100" dirty="0">
                        <a:solidFill>
                          <a:srgbClr val="002060"/>
                        </a:solidFill>
                        <a:effectLst/>
                        <a:latin typeface="Helvetica" pitchFamily="2" charset="0"/>
                        <a:ea typeface="Times New Roman" panose="02020603050405020304" pitchFamily="18" charset="0"/>
                      </a:endParaRPr>
                    </a:p>
                  </a:txBody>
                  <a:tcPr marL="55195" marR="55195" marT="0" marB="0"/>
                </a:tc>
                <a:extLst>
                  <a:ext uri="{0D108BD9-81ED-4DB2-BD59-A6C34878D82A}">
                    <a16:rowId xmlns:a16="http://schemas.microsoft.com/office/drawing/2014/main" val="2305794533"/>
                  </a:ext>
                </a:extLst>
              </a:tr>
              <a:tr h="403712">
                <a:tc>
                  <a:txBody>
                    <a:bodyPr/>
                    <a:lstStyle/>
                    <a:p>
                      <a:pPr algn="ctr">
                        <a:spcAft>
                          <a:spcPts val="0"/>
                        </a:spcAft>
                      </a:pPr>
                      <a:r>
                        <a:rPr lang="en-GB" sz="1100" dirty="0">
                          <a:solidFill>
                            <a:srgbClr val="002060"/>
                          </a:solidFill>
                          <a:effectLst/>
                        </a:rPr>
                        <a:t>4</a:t>
                      </a:r>
                      <a:endParaRPr lang="en-IE" sz="1100" dirty="0">
                        <a:solidFill>
                          <a:srgbClr val="002060"/>
                        </a:solidFill>
                        <a:effectLst/>
                        <a:latin typeface="Times New Roman" panose="02020603050405020304" pitchFamily="18" charset="0"/>
                        <a:ea typeface="Times New Roman" panose="02020603050405020304" pitchFamily="18" charset="0"/>
                      </a:endParaRPr>
                    </a:p>
                  </a:txBody>
                  <a:tcPr marL="55195" marR="55195" marT="0" marB="0"/>
                </a:tc>
                <a:tc>
                  <a:txBody>
                    <a:bodyPr/>
                    <a:lstStyle/>
                    <a:p>
                      <a:pPr>
                        <a:spcAft>
                          <a:spcPts val="0"/>
                        </a:spcAft>
                      </a:pPr>
                      <a:r>
                        <a:rPr lang="en-GB" sz="1400" dirty="0">
                          <a:solidFill>
                            <a:srgbClr val="002060"/>
                          </a:solidFill>
                          <a:effectLst/>
                          <a:latin typeface="Helvetica" pitchFamily="2" charset="0"/>
                        </a:rPr>
                        <a:t>I meet the goals that I set for myself.</a:t>
                      </a:r>
                      <a:endParaRPr lang="en-IE" sz="1400" dirty="0">
                        <a:solidFill>
                          <a:srgbClr val="002060"/>
                        </a:solidFill>
                        <a:effectLst/>
                        <a:latin typeface="Helvetica" pitchFamily="2" charset="0"/>
                        <a:ea typeface="Times New Roman" panose="02020603050405020304" pitchFamily="18" charset="0"/>
                      </a:endParaRPr>
                    </a:p>
                  </a:txBody>
                  <a:tcPr marL="55195" marR="55195" marT="0" marB="0"/>
                </a:tc>
                <a:tc>
                  <a:txBody>
                    <a:bodyPr/>
                    <a:lstStyle/>
                    <a:p>
                      <a:pPr algn="ctr">
                        <a:spcAft>
                          <a:spcPts val="0"/>
                        </a:spcAft>
                      </a:pPr>
                      <a:r>
                        <a:rPr lang="en-GB" sz="1100" dirty="0">
                          <a:solidFill>
                            <a:srgbClr val="002060"/>
                          </a:solidFill>
                          <a:effectLst/>
                          <a:latin typeface="Helvetica" pitchFamily="2" charset="0"/>
                        </a:rPr>
                        <a:t>Definitely false</a:t>
                      </a:r>
                      <a:endParaRPr lang="en-IE" sz="1100" dirty="0">
                        <a:solidFill>
                          <a:srgbClr val="002060"/>
                        </a:solidFill>
                        <a:effectLst/>
                        <a:latin typeface="Helvetica" pitchFamily="2" charset="0"/>
                      </a:endParaRPr>
                    </a:p>
                    <a:p>
                      <a:pPr algn="ctr">
                        <a:spcAft>
                          <a:spcPts val="0"/>
                        </a:spcAft>
                      </a:pPr>
                      <a:r>
                        <a:rPr lang="en-GB" sz="1100" dirty="0">
                          <a:solidFill>
                            <a:srgbClr val="002060"/>
                          </a:solidFill>
                          <a:effectLst/>
                          <a:latin typeface="Helvetica" pitchFamily="2" charset="0"/>
                        </a:rPr>
                        <a:t>1 </a:t>
                      </a:r>
                      <a:endParaRPr lang="en-IE" sz="1100" dirty="0">
                        <a:solidFill>
                          <a:srgbClr val="002060"/>
                        </a:solidFill>
                        <a:effectLst/>
                        <a:latin typeface="Helvetica" pitchFamily="2" charset="0"/>
                        <a:ea typeface="Times New Roman" panose="02020603050405020304" pitchFamily="18" charset="0"/>
                      </a:endParaRPr>
                    </a:p>
                  </a:txBody>
                  <a:tcPr marL="55195" marR="55195" marT="0" marB="0"/>
                </a:tc>
                <a:tc>
                  <a:txBody>
                    <a:bodyPr/>
                    <a:lstStyle/>
                    <a:p>
                      <a:pPr algn="ctr">
                        <a:spcAft>
                          <a:spcPts val="0"/>
                        </a:spcAft>
                      </a:pPr>
                      <a:r>
                        <a:rPr lang="en-GB" sz="1100" dirty="0">
                          <a:solidFill>
                            <a:srgbClr val="002060"/>
                          </a:solidFill>
                          <a:effectLst/>
                          <a:latin typeface="Helvetica" pitchFamily="2" charset="0"/>
                        </a:rPr>
                        <a:t>Mostly false</a:t>
                      </a:r>
                      <a:endParaRPr lang="en-IE" sz="1100" dirty="0">
                        <a:solidFill>
                          <a:srgbClr val="002060"/>
                        </a:solidFill>
                        <a:effectLst/>
                        <a:latin typeface="Helvetica" pitchFamily="2" charset="0"/>
                      </a:endParaRPr>
                    </a:p>
                    <a:p>
                      <a:pPr algn="ctr">
                        <a:spcAft>
                          <a:spcPts val="0"/>
                        </a:spcAft>
                      </a:pPr>
                      <a:r>
                        <a:rPr lang="en-GB" sz="1100" dirty="0">
                          <a:solidFill>
                            <a:srgbClr val="002060"/>
                          </a:solidFill>
                          <a:effectLst/>
                          <a:latin typeface="Helvetica" pitchFamily="2" charset="0"/>
                        </a:rPr>
                        <a:t>2</a:t>
                      </a:r>
                      <a:endParaRPr lang="en-IE" sz="1100" dirty="0">
                        <a:solidFill>
                          <a:srgbClr val="002060"/>
                        </a:solidFill>
                        <a:effectLst/>
                        <a:latin typeface="Helvetica" pitchFamily="2" charset="0"/>
                        <a:ea typeface="Times New Roman" panose="02020603050405020304" pitchFamily="18" charset="0"/>
                      </a:endParaRPr>
                    </a:p>
                  </a:txBody>
                  <a:tcPr marL="55195" marR="55195" marT="0" marB="0"/>
                </a:tc>
                <a:tc>
                  <a:txBody>
                    <a:bodyPr/>
                    <a:lstStyle/>
                    <a:p>
                      <a:pPr algn="ctr">
                        <a:spcAft>
                          <a:spcPts val="0"/>
                        </a:spcAft>
                      </a:pPr>
                      <a:r>
                        <a:rPr lang="en-GB" sz="1100" dirty="0">
                          <a:solidFill>
                            <a:srgbClr val="002060"/>
                          </a:solidFill>
                          <a:effectLst/>
                          <a:latin typeface="Helvetica" pitchFamily="2" charset="0"/>
                        </a:rPr>
                        <a:t>Mostly true</a:t>
                      </a:r>
                      <a:endParaRPr lang="en-IE" sz="1100" dirty="0">
                        <a:solidFill>
                          <a:srgbClr val="002060"/>
                        </a:solidFill>
                        <a:effectLst/>
                        <a:latin typeface="Helvetica" pitchFamily="2" charset="0"/>
                      </a:endParaRPr>
                    </a:p>
                    <a:p>
                      <a:pPr algn="ctr">
                        <a:spcAft>
                          <a:spcPts val="0"/>
                        </a:spcAft>
                      </a:pPr>
                      <a:r>
                        <a:rPr lang="en-GB" sz="1100" dirty="0">
                          <a:solidFill>
                            <a:srgbClr val="002060"/>
                          </a:solidFill>
                          <a:effectLst/>
                          <a:latin typeface="Helvetica" pitchFamily="2" charset="0"/>
                        </a:rPr>
                        <a:t>3</a:t>
                      </a:r>
                      <a:endParaRPr lang="en-IE" sz="1100" dirty="0">
                        <a:solidFill>
                          <a:srgbClr val="002060"/>
                        </a:solidFill>
                        <a:effectLst/>
                        <a:latin typeface="Helvetica" pitchFamily="2" charset="0"/>
                        <a:ea typeface="Times New Roman" panose="02020603050405020304" pitchFamily="18" charset="0"/>
                      </a:endParaRPr>
                    </a:p>
                  </a:txBody>
                  <a:tcPr marL="55195" marR="55195" marT="0" marB="0"/>
                </a:tc>
                <a:tc>
                  <a:txBody>
                    <a:bodyPr/>
                    <a:lstStyle/>
                    <a:p>
                      <a:pPr algn="ctr">
                        <a:spcAft>
                          <a:spcPts val="0"/>
                        </a:spcAft>
                      </a:pPr>
                      <a:r>
                        <a:rPr lang="en-GB" sz="1100" dirty="0">
                          <a:solidFill>
                            <a:srgbClr val="002060"/>
                          </a:solidFill>
                          <a:effectLst/>
                          <a:latin typeface="Helvetica" pitchFamily="2" charset="0"/>
                        </a:rPr>
                        <a:t>Definitely true</a:t>
                      </a:r>
                      <a:endParaRPr lang="en-IE" sz="1100" dirty="0">
                        <a:solidFill>
                          <a:srgbClr val="002060"/>
                        </a:solidFill>
                        <a:effectLst/>
                        <a:latin typeface="Helvetica" pitchFamily="2" charset="0"/>
                      </a:endParaRPr>
                    </a:p>
                    <a:p>
                      <a:pPr algn="ctr">
                        <a:spcAft>
                          <a:spcPts val="0"/>
                        </a:spcAft>
                      </a:pPr>
                      <a:r>
                        <a:rPr lang="en-GB" sz="1100" dirty="0">
                          <a:solidFill>
                            <a:srgbClr val="002060"/>
                          </a:solidFill>
                          <a:effectLst/>
                          <a:latin typeface="Helvetica" pitchFamily="2" charset="0"/>
                        </a:rPr>
                        <a:t>4</a:t>
                      </a:r>
                      <a:endParaRPr lang="en-IE" sz="1100" dirty="0">
                        <a:solidFill>
                          <a:srgbClr val="002060"/>
                        </a:solidFill>
                        <a:effectLst/>
                        <a:latin typeface="Helvetica" pitchFamily="2" charset="0"/>
                        <a:ea typeface="Times New Roman" panose="02020603050405020304" pitchFamily="18" charset="0"/>
                      </a:endParaRPr>
                    </a:p>
                  </a:txBody>
                  <a:tcPr marL="55195" marR="55195" marT="0" marB="0"/>
                </a:tc>
                <a:extLst>
                  <a:ext uri="{0D108BD9-81ED-4DB2-BD59-A6C34878D82A}">
                    <a16:rowId xmlns:a16="http://schemas.microsoft.com/office/drawing/2014/main" val="687248401"/>
                  </a:ext>
                </a:extLst>
              </a:tr>
              <a:tr h="167921">
                <a:tc>
                  <a:txBody>
                    <a:bodyPr/>
                    <a:lstStyle/>
                    <a:p>
                      <a:pPr algn="ctr">
                        <a:spcAft>
                          <a:spcPts val="0"/>
                        </a:spcAft>
                      </a:pPr>
                      <a:r>
                        <a:rPr lang="en-GB" sz="1100" dirty="0">
                          <a:solidFill>
                            <a:srgbClr val="002060"/>
                          </a:solidFill>
                          <a:effectLst/>
                        </a:rPr>
                        <a:t> </a:t>
                      </a:r>
                      <a:endParaRPr lang="en-IE" sz="1100" dirty="0">
                        <a:solidFill>
                          <a:srgbClr val="002060"/>
                        </a:solidFill>
                        <a:effectLst/>
                        <a:latin typeface="Times New Roman" panose="02020603050405020304" pitchFamily="18" charset="0"/>
                        <a:ea typeface="Times New Roman" panose="02020603050405020304" pitchFamily="18" charset="0"/>
                      </a:endParaRPr>
                    </a:p>
                  </a:txBody>
                  <a:tcPr marL="55195" marR="55195" marT="0" marB="0"/>
                </a:tc>
                <a:tc>
                  <a:txBody>
                    <a:bodyPr/>
                    <a:lstStyle/>
                    <a:p>
                      <a:pPr>
                        <a:spcAft>
                          <a:spcPts val="0"/>
                        </a:spcAft>
                      </a:pPr>
                      <a:r>
                        <a:rPr lang="en-GB" sz="1400" dirty="0">
                          <a:solidFill>
                            <a:srgbClr val="002060"/>
                          </a:solidFill>
                          <a:effectLst/>
                          <a:latin typeface="Helvetica" pitchFamily="2" charset="0"/>
                        </a:rPr>
                        <a:t>Pathways</a:t>
                      </a:r>
                      <a:endParaRPr lang="en-IE" sz="1400" dirty="0">
                        <a:solidFill>
                          <a:srgbClr val="002060"/>
                        </a:solidFill>
                        <a:effectLst/>
                        <a:latin typeface="Helvetica" pitchFamily="2" charset="0"/>
                        <a:ea typeface="Times New Roman" panose="02020603050405020304" pitchFamily="18" charset="0"/>
                      </a:endParaRPr>
                    </a:p>
                  </a:txBody>
                  <a:tcPr marL="55195" marR="55195" marT="0" marB="0"/>
                </a:tc>
                <a:tc>
                  <a:txBody>
                    <a:bodyPr/>
                    <a:lstStyle/>
                    <a:p>
                      <a:pPr algn="ctr">
                        <a:spcAft>
                          <a:spcPts val="0"/>
                        </a:spcAft>
                      </a:pPr>
                      <a:r>
                        <a:rPr lang="en-GB" sz="1100" dirty="0">
                          <a:solidFill>
                            <a:srgbClr val="002060"/>
                          </a:solidFill>
                          <a:effectLst/>
                          <a:latin typeface="Helvetica" pitchFamily="2" charset="0"/>
                        </a:rPr>
                        <a:t> </a:t>
                      </a:r>
                      <a:endParaRPr lang="en-IE" sz="1100" dirty="0">
                        <a:solidFill>
                          <a:srgbClr val="002060"/>
                        </a:solidFill>
                        <a:effectLst/>
                        <a:latin typeface="Helvetica" pitchFamily="2" charset="0"/>
                        <a:ea typeface="Times New Roman" panose="02020603050405020304" pitchFamily="18" charset="0"/>
                      </a:endParaRPr>
                    </a:p>
                  </a:txBody>
                  <a:tcPr marL="55195" marR="55195" marT="0" marB="0"/>
                </a:tc>
                <a:tc>
                  <a:txBody>
                    <a:bodyPr/>
                    <a:lstStyle/>
                    <a:p>
                      <a:pPr algn="ctr">
                        <a:spcAft>
                          <a:spcPts val="0"/>
                        </a:spcAft>
                      </a:pPr>
                      <a:r>
                        <a:rPr lang="en-GB" sz="1100" dirty="0">
                          <a:solidFill>
                            <a:srgbClr val="002060"/>
                          </a:solidFill>
                          <a:effectLst/>
                          <a:latin typeface="Helvetica" pitchFamily="2" charset="0"/>
                        </a:rPr>
                        <a:t> </a:t>
                      </a:r>
                      <a:endParaRPr lang="en-IE" sz="1100" dirty="0">
                        <a:solidFill>
                          <a:srgbClr val="002060"/>
                        </a:solidFill>
                        <a:effectLst/>
                        <a:latin typeface="Helvetica" pitchFamily="2" charset="0"/>
                        <a:ea typeface="Times New Roman" panose="02020603050405020304" pitchFamily="18" charset="0"/>
                      </a:endParaRPr>
                    </a:p>
                  </a:txBody>
                  <a:tcPr marL="55195" marR="55195" marT="0" marB="0"/>
                </a:tc>
                <a:tc>
                  <a:txBody>
                    <a:bodyPr/>
                    <a:lstStyle/>
                    <a:p>
                      <a:pPr algn="ctr">
                        <a:spcAft>
                          <a:spcPts val="0"/>
                        </a:spcAft>
                      </a:pPr>
                      <a:r>
                        <a:rPr lang="en-GB" sz="1100" dirty="0">
                          <a:solidFill>
                            <a:srgbClr val="002060"/>
                          </a:solidFill>
                          <a:effectLst/>
                          <a:latin typeface="Helvetica" pitchFamily="2" charset="0"/>
                        </a:rPr>
                        <a:t> </a:t>
                      </a:r>
                      <a:endParaRPr lang="en-IE" sz="1100" dirty="0">
                        <a:solidFill>
                          <a:srgbClr val="002060"/>
                        </a:solidFill>
                        <a:effectLst/>
                        <a:latin typeface="Helvetica" pitchFamily="2" charset="0"/>
                        <a:ea typeface="Times New Roman" panose="02020603050405020304" pitchFamily="18" charset="0"/>
                      </a:endParaRPr>
                    </a:p>
                  </a:txBody>
                  <a:tcPr marL="55195" marR="55195" marT="0" marB="0"/>
                </a:tc>
                <a:tc>
                  <a:txBody>
                    <a:bodyPr/>
                    <a:lstStyle/>
                    <a:p>
                      <a:pPr algn="ctr">
                        <a:spcAft>
                          <a:spcPts val="0"/>
                        </a:spcAft>
                      </a:pPr>
                      <a:r>
                        <a:rPr lang="en-GB" sz="1100" dirty="0">
                          <a:solidFill>
                            <a:srgbClr val="002060"/>
                          </a:solidFill>
                          <a:effectLst/>
                          <a:latin typeface="Helvetica" pitchFamily="2" charset="0"/>
                        </a:rPr>
                        <a:t> </a:t>
                      </a:r>
                      <a:endParaRPr lang="en-IE" sz="1100" dirty="0">
                        <a:solidFill>
                          <a:srgbClr val="002060"/>
                        </a:solidFill>
                        <a:effectLst/>
                        <a:latin typeface="Helvetica" pitchFamily="2" charset="0"/>
                        <a:ea typeface="Times New Roman" panose="02020603050405020304" pitchFamily="18" charset="0"/>
                      </a:endParaRPr>
                    </a:p>
                  </a:txBody>
                  <a:tcPr marL="55195" marR="55195" marT="0" marB="0"/>
                </a:tc>
                <a:extLst>
                  <a:ext uri="{0D108BD9-81ED-4DB2-BD59-A6C34878D82A}">
                    <a16:rowId xmlns:a16="http://schemas.microsoft.com/office/drawing/2014/main" val="2477498560"/>
                  </a:ext>
                </a:extLst>
              </a:tr>
              <a:tr h="403712">
                <a:tc>
                  <a:txBody>
                    <a:bodyPr/>
                    <a:lstStyle/>
                    <a:p>
                      <a:pPr algn="ctr">
                        <a:spcAft>
                          <a:spcPts val="0"/>
                        </a:spcAft>
                      </a:pPr>
                      <a:r>
                        <a:rPr lang="en-GB" sz="1100" dirty="0">
                          <a:solidFill>
                            <a:srgbClr val="002060"/>
                          </a:solidFill>
                          <a:effectLst/>
                        </a:rPr>
                        <a:t>5</a:t>
                      </a:r>
                      <a:endParaRPr lang="en-IE" sz="1100" dirty="0">
                        <a:solidFill>
                          <a:srgbClr val="002060"/>
                        </a:solidFill>
                        <a:effectLst/>
                        <a:latin typeface="Times New Roman" panose="02020603050405020304" pitchFamily="18" charset="0"/>
                        <a:ea typeface="Times New Roman" panose="02020603050405020304" pitchFamily="18" charset="0"/>
                      </a:endParaRPr>
                    </a:p>
                  </a:txBody>
                  <a:tcPr marL="55195" marR="55195" marT="0" marB="0"/>
                </a:tc>
                <a:tc>
                  <a:txBody>
                    <a:bodyPr/>
                    <a:lstStyle/>
                    <a:p>
                      <a:r>
                        <a:rPr lang="en-GB" sz="1400" dirty="0">
                          <a:solidFill>
                            <a:srgbClr val="002060"/>
                          </a:solidFill>
                          <a:effectLst/>
                          <a:latin typeface="Helvetica" pitchFamily="2" charset="0"/>
                        </a:rPr>
                        <a:t>I can think of many ways to get out of a jam</a:t>
                      </a:r>
                      <a:endParaRPr lang="en-IE" sz="1400" dirty="0">
                        <a:solidFill>
                          <a:srgbClr val="002060"/>
                        </a:solidFill>
                        <a:effectLst/>
                        <a:latin typeface="Helvetica" pitchFamily="2" charset="0"/>
                      </a:endParaRPr>
                    </a:p>
                    <a:p>
                      <a:pPr>
                        <a:spcAft>
                          <a:spcPts val="0"/>
                        </a:spcAft>
                      </a:pPr>
                      <a:r>
                        <a:rPr lang="en-GB" sz="1400" dirty="0">
                          <a:solidFill>
                            <a:srgbClr val="002060"/>
                          </a:solidFill>
                          <a:effectLst/>
                          <a:latin typeface="Helvetica" pitchFamily="2" charset="0"/>
                        </a:rPr>
                        <a:t> </a:t>
                      </a:r>
                      <a:endParaRPr lang="en-IE" sz="1400" dirty="0">
                        <a:solidFill>
                          <a:srgbClr val="002060"/>
                        </a:solidFill>
                        <a:effectLst/>
                        <a:latin typeface="Helvetica" pitchFamily="2" charset="0"/>
                        <a:ea typeface="Times New Roman" panose="02020603050405020304" pitchFamily="18" charset="0"/>
                      </a:endParaRPr>
                    </a:p>
                  </a:txBody>
                  <a:tcPr marL="55195" marR="55195" marT="0" marB="0"/>
                </a:tc>
                <a:tc>
                  <a:txBody>
                    <a:bodyPr/>
                    <a:lstStyle/>
                    <a:p>
                      <a:pPr algn="ctr">
                        <a:spcAft>
                          <a:spcPts val="0"/>
                        </a:spcAft>
                      </a:pPr>
                      <a:r>
                        <a:rPr lang="en-GB" sz="1100" dirty="0">
                          <a:solidFill>
                            <a:srgbClr val="002060"/>
                          </a:solidFill>
                          <a:effectLst/>
                          <a:latin typeface="Helvetica" pitchFamily="2" charset="0"/>
                        </a:rPr>
                        <a:t>Definitely false</a:t>
                      </a:r>
                      <a:endParaRPr lang="en-IE" sz="1100" dirty="0">
                        <a:solidFill>
                          <a:srgbClr val="002060"/>
                        </a:solidFill>
                        <a:effectLst/>
                        <a:latin typeface="Helvetica" pitchFamily="2" charset="0"/>
                      </a:endParaRPr>
                    </a:p>
                    <a:p>
                      <a:pPr algn="ctr">
                        <a:spcAft>
                          <a:spcPts val="0"/>
                        </a:spcAft>
                      </a:pPr>
                      <a:r>
                        <a:rPr lang="en-GB" sz="1100" dirty="0">
                          <a:solidFill>
                            <a:srgbClr val="002060"/>
                          </a:solidFill>
                          <a:effectLst/>
                          <a:latin typeface="Helvetica" pitchFamily="2" charset="0"/>
                        </a:rPr>
                        <a:t>1 </a:t>
                      </a:r>
                      <a:endParaRPr lang="en-IE" sz="1100" dirty="0">
                        <a:solidFill>
                          <a:srgbClr val="002060"/>
                        </a:solidFill>
                        <a:effectLst/>
                        <a:latin typeface="Helvetica" pitchFamily="2" charset="0"/>
                        <a:ea typeface="Times New Roman" panose="02020603050405020304" pitchFamily="18" charset="0"/>
                      </a:endParaRPr>
                    </a:p>
                  </a:txBody>
                  <a:tcPr marL="55195" marR="55195" marT="0" marB="0"/>
                </a:tc>
                <a:tc>
                  <a:txBody>
                    <a:bodyPr/>
                    <a:lstStyle/>
                    <a:p>
                      <a:pPr algn="ctr">
                        <a:spcAft>
                          <a:spcPts val="0"/>
                        </a:spcAft>
                      </a:pPr>
                      <a:r>
                        <a:rPr lang="en-GB" sz="1100" dirty="0">
                          <a:solidFill>
                            <a:srgbClr val="002060"/>
                          </a:solidFill>
                          <a:effectLst/>
                          <a:latin typeface="Helvetica" pitchFamily="2" charset="0"/>
                        </a:rPr>
                        <a:t>Mostly false</a:t>
                      </a:r>
                      <a:endParaRPr lang="en-IE" sz="1100" dirty="0">
                        <a:solidFill>
                          <a:srgbClr val="002060"/>
                        </a:solidFill>
                        <a:effectLst/>
                        <a:latin typeface="Helvetica" pitchFamily="2" charset="0"/>
                      </a:endParaRPr>
                    </a:p>
                    <a:p>
                      <a:pPr algn="ctr">
                        <a:spcAft>
                          <a:spcPts val="0"/>
                        </a:spcAft>
                      </a:pPr>
                      <a:r>
                        <a:rPr lang="en-GB" sz="1100" dirty="0">
                          <a:solidFill>
                            <a:srgbClr val="002060"/>
                          </a:solidFill>
                          <a:effectLst/>
                          <a:latin typeface="Helvetica" pitchFamily="2" charset="0"/>
                        </a:rPr>
                        <a:t>2</a:t>
                      </a:r>
                      <a:endParaRPr lang="en-IE" sz="1100" dirty="0">
                        <a:solidFill>
                          <a:srgbClr val="002060"/>
                        </a:solidFill>
                        <a:effectLst/>
                        <a:latin typeface="Helvetica" pitchFamily="2" charset="0"/>
                        <a:ea typeface="Times New Roman" panose="02020603050405020304" pitchFamily="18" charset="0"/>
                      </a:endParaRPr>
                    </a:p>
                  </a:txBody>
                  <a:tcPr marL="55195" marR="55195" marT="0" marB="0"/>
                </a:tc>
                <a:tc>
                  <a:txBody>
                    <a:bodyPr/>
                    <a:lstStyle/>
                    <a:p>
                      <a:pPr algn="ctr">
                        <a:spcAft>
                          <a:spcPts val="0"/>
                        </a:spcAft>
                      </a:pPr>
                      <a:r>
                        <a:rPr lang="en-GB" sz="1100" dirty="0">
                          <a:solidFill>
                            <a:srgbClr val="002060"/>
                          </a:solidFill>
                          <a:effectLst/>
                          <a:latin typeface="Helvetica" pitchFamily="2" charset="0"/>
                        </a:rPr>
                        <a:t>Mostly true</a:t>
                      </a:r>
                      <a:endParaRPr lang="en-IE" sz="1100" dirty="0">
                        <a:solidFill>
                          <a:srgbClr val="002060"/>
                        </a:solidFill>
                        <a:effectLst/>
                        <a:latin typeface="Helvetica" pitchFamily="2" charset="0"/>
                      </a:endParaRPr>
                    </a:p>
                    <a:p>
                      <a:pPr algn="ctr">
                        <a:spcAft>
                          <a:spcPts val="0"/>
                        </a:spcAft>
                      </a:pPr>
                      <a:r>
                        <a:rPr lang="en-GB" sz="1100" dirty="0">
                          <a:solidFill>
                            <a:srgbClr val="002060"/>
                          </a:solidFill>
                          <a:effectLst/>
                          <a:latin typeface="Helvetica" pitchFamily="2" charset="0"/>
                        </a:rPr>
                        <a:t>3</a:t>
                      </a:r>
                      <a:endParaRPr lang="en-IE" sz="1100" dirty="0">
                        <a:solidFill>
                          <a:srgbClr val="002060"/>
                        </a:solidFill>
                        <a:effectLst/>
                        <a:latin typeface="Helvetica" pitchFamily="2" charset="0"/>
                        <a:ea typeface="Times New Roman" panose="02020603050405020304" pitchFamily="18" charset="0"/>
                      </a:endParaRPr>
                    </a:p>
                  </a:txBody>
                  <a:tcPr marL="55195" marR="55195" marT="0" marB="0"/>
                </a:tc>
                <a:tc>
                  <a:txBody>
                    <a:bodyPr/>
                    <a:lstStyle/>
                    <a:p>
                      <a:pPr algn="ctr">
                        <a:spcAft>
                          <a:spcPts val="0"/>
                        </a:spcAft>
                      </a:pPr>
                      <a:r>
                        <a:rPr lang="en-GB" sz="1100" dirty="0">
                          <a:solidFill>
                            <a:srgbClr val="002060"/>
                          </a:solidFill>
                          <a:effectLst/>
                          <a:latin typeface="Helvetica" pitchFamily="2" charset="0"/>
                        </a:rPr>
                        <a:t>Definitely true</a:t>
                      </a:r>
                      <a:endParaRPr lang="en-IE" sz="1100" dirty="0">
                        <a:solidFill>
                          <a:srgbClr val="002060"/>
                        </a:solidFill>
                        <a:effectLst/>
                        <a:latin typeface="Helvetica" pitchFamily="2" charset="0"/>
                      </a:endParaRPr>
                    </a:p>
                    <a:p>
                      <a:pPr algn="ctr">
                        <a:spcAft>
                          <a:spcPts val="0"/>
                        </a:spcAft>
                      </a:pPr>
                      <a:r>
                        <a:rPr lang="en-GB" sz="1100" dirty="0">
                          <a:solidFill>
                            <a:srgbClr val="002060"/>
                          </a:solidFill>
                          <a:effectLst/>
                          <a:latin typeface="Helvetica" pitchFamily="2" charset="0"/>
                        </a:rPr>
                        <a:t>4</a:t>
                      </a:r>
                      <a:endParaRPr lang="en-IE" sz="1100" dirty="0">
                        <a:solidFill>
                          <a:srgbClr val="002060"/>
                        </a:solidFill>
                        <a:effectLst/>
                        <a:latin typeface="Helvetica" pitchFamily="2" charset="0"/>
                        <a:ea typeface="Times New Roman" panose="02020603050405020304" pitchFamily="18" charset="0"/>
                      </a:endParaRPr>
                    </a:p>
                  </a:txBody>
                  <a:tcPr marL="55195" marR="55195" marT="0" marB="0"/>
                </a:tc>
                <a:extLst>
                  <a:ext uri="{0D108BD9-81ED-4DB2-BD59-A6C34878D82A}">
                    <a16:rowId xmlns:a16="http://schemas.microsoft.com/office/drawing/2014/main" val="1805992688"/>
                  </a:ext>
                </a:extLst>
              </a:tr>
              <a:tr h="403712">
                <a:tc>
                  <a:txBody>
                    <a:bodyPr/>
                    <a:lstStyle/>
                    <a:p>
                      <a:pPr algn="ctr">
                        <a:spcAft>
                          <a:spcPts val="0"/>
                        </a:spcAft>
                      </a:pPr>
                      <a:r>
                        <a:rPr lang="en-GB" sz="1100" dirty="0">
                          <a:solidFill>
                            <a:srgbClr val="002060"/>
                          </a:solidFill>
                          <a:effectLst/>
                        </a:rPr>
                        <a:t>6</a:t>
                      </a:r>
                      <a:endParaRPr lang="en-IE" sz="1100" dirty="0">
                        <a:solidFill>
                          <a:srgbClr val="002060"/>
                        </a:solidFill>
                        <a:effectLst/>
                        <a:latin typeface="Times New Roman" panose="02020603050405020304" pitchFamily="18" charset="0"/>
                        <a:ea typeface="Times New Roman" panose="02020603050405020304" pitchFamily="18" charset="0"/>
                      </a:endParaRPr>
                    </a:p>
                  </a:txBody>
                  <a:tcPr marL="55195" marR="55195" marT="0" marB="0"/>
                </a:tc>
                <a:tc>
                  <a:txBody>
                    <a:bodyPr/>
                    <a:lstStyle/>
                    <a:p>
                      <a:pPr>
                        <a:spcAft>
                          <a:spcPts val="0"/>
                        </a:spcAft>
                      </a:pPr>
                      <a:r>
                        <a:rPr lang="en-GB" sz="1400" dirty="0">
                          <a:solidFill>
                            <a:srgbClr val="002060"/>
                          </a:solidFill>
                          <a:effectLst/>
                          <a:latin typeface="Helvetica" pitchFamily="2" charset="0"/>
                        </a:rPr>
                        <a:t>There are lots of ways around any problem</a:t>
                      </a:r>
                      <a:endParaRPr lang="en-IE" sz="1400" dirty="0">
                        <a:solidFill>
                          <a:srgbClr val="002060"/>
                        </a:solidFill>
                        <a:effectLst/>
                        <a:latin typeface="Helvetica" pitchFamily="2" charset="0"/>
                        <a:ea typeface="Times New Roman" panose="02020603050405020304" pitchFamily="18" charset="0"/>
                      </a:endParaRPr>
                    </a:p>
                  </a:txBody>
                  <a:tcPr marL="55195" marR="55195" marT="0" marB="0"/>
                </a:tc>
                <a:tc>
                  <a:txBody>
                    <a:bodyPr/>
                    <a:lstStyle/>
                    <a:p>
                      <a:pPr algn="ctr">
                        <a:spcAft>
                          <a:spcPts val="0"/>
                        </a:spcAft>
                      </a:pPr>
                      <a:r>
                        <a:rPr lang="en-GB" sz="1100" dirty="0">
                          <a:solidFill>
                            <a:srgbClr val="002060"/>
                          </a:solidFill>
                          <a:effectLst/>
                          <a:latin typeface="Helvetica" pitchFamily="2" charset="0"/>
                        </a:rPr>
                        <a:t>Definitely false</a:t>
                      </a:r>
                      <a:endParaRPr lang="en-IE" sz="1100" dirty="0">
                        <a:solidFill>
                          <a:srgbClr val="002060"/>
                        </a:solidFill>
                        <a:effectLst/>
                        <a:latin typeface="Helvetica" pitchFamily="2" charset="0"/>
                      </a:endParaRPr>
                    </a:p>
                    <a:p>
                      <a:pPr algn="ctr">
                        <a:spcAft>
                          <a:spcPts val="0"/>
                        </a:spcAft>
                      </a:pPr>
                      <a:r>
                        <a:rPr lang="en-GB" sz="1100" dirty="0">
                          <a:solidFill>
                            <a:srgbClr val="002060"/>
                          </a:solidFill>
                          <a:effectLst/>
                          <a:latin typeface="Helvetica" pitchFamily="2" charset="0"/>
                        </a:rPr>
                        <a:t>1 </a:t>
                      </a:r>
                      <a:endParaRPr lang="en-IE" sz="1100" dirty="0">
                        <a:solidFill>
                          <a:srgbClr val="002060"/>
                        </a:solidFill>
                        <a:effectLst/>
                        <a:latin typeface="Helvetica" pitchFamily="2" charset="0"/>
                        <a:ea typeface="Times New Roman" panose="02020603050405020304" pitchFamily="18" charset="0"/>
                      </a:endParaRPr>
                    </a:p>
                  </a:txBody>
                  <a:tcPr marL="55195" marR="55195" marT="0" marB="0"/>
                </a:tc>
                <a:tc>
                  <a:txBody>
                    <a:bodyPr/>
                    <a:lstStyle/>
                    <a:p>
                      <a:pPr algn="ctr">
                        <a:spcAft>
                          <a:spcPts val="0"/>
                        </a:spcAft>
                      </a:pPr>
                      <a:r>
                        <a:rPr lang="en-GB" sz="1100" dirty="0">
                          <a:solidFill>
                            <a:srgbClr val="002060"/>
                          </a:solidFill>
                          <a:effectLst/>
                          <a:latin typeface="Helvetica" pitchFamily="2" charset="0"/>
                        </a:rPr>
                        <a:t>Mostly false</a:t>
                      </a:r>
                      <a:endParaRPr lang="en-IE" sz="1100" dirty="0">
                        <a:solidFill>
                          <a:srgbClr val="002060"/>
                        </a:solidFill>
                        <a:effectLst/>
                        <a:latin typeface="Helvetica" pitchFamily="2" charset="0"/>
                      </a:endParaRPr>
                    </a:p>
                    <a:p>
                      <a:pPr algn="ctr">
                        <a:spcAft>
                          <a:spcPts val="0"/>
                        </a:spcAft>
                      </a:pPr>
                      <a:r>
                        <a:rPr lang="en-GB" sz="1100" dirty="0">
                          <a:solidFill>
                            <a:srgbClr val="002060"/>
                          </a:solidFill>
                          <a:effectLst/>
                          <a:latin typeface="Helvetica" pitchFamily="2" charset="0"/>
                        </a:rPr>
                        <a:t>2</a:t>
                      </a:r>
                      <a:endParaRPr lang="en-IE" sz="1100" dirty="0">
                        <a:solidFill>
                          <a:srgbClr val="002060"/>
                        </a:solidFill>
                        <a:effectLst/>
                        <a:latin typeface="Helvetica" pitchFamily="2" charset="0"/>
                        <a:ea typeface="Times New Roman" panose="02020603050405020304" pitchFamily="18" charset="0"/>
                      </a:endParaRPr>
                    </a:p>
                  </a:txBody>
                  <a:tcPr marL="55195" marR="55195" marT="0" marB="0"/>
                </a:tc>
                <a:tc>
                  <a:txBody>
                    <a:bodyPr/>
                    <a:lstStyle/>
                    <a:p>
                      <a:pPr algn="ctr">
                        <a:spcAft>
                          <a:spcPts val="0"/>
                        </a:spcAft>
                      </a:pPr>
                      <a:r>
                        <a:rPr lang="en-GB" sz="1100" dirty="0">
                          <a:solidFill>
                            <a:srgbClr val="002060"/>
                          </a:solidFill>
                          <a:effectLst/>
                          <a:latin typeface="Helvetica" pitchFamily="2" charset="0"/>
                        </a:rPr>
                        <a:t>Mostly true</a:t>
                      </a:r>
                      <a:endParaRPr lang="en-IE" sz="1100" dirty="0">
                        <a:solidFill>
                          <a:srgbClr val="002060"/>
                        </a:solidFill>
                        <a:effectLst/>
                        <a:latin typeface="Helvetica" pitchFamily="2" charset="0"/>
                      </a:endParaRPr>
                    </a:p>
                    <a:p>
                      <a:pPr algn="ctr">
                        <a:spcAft>
                          <a:spcPts val="0"/>
                        </a:spcAft>
                      </a:pPr>
                      <a:r>
                        <a:rPr lang="en-GB" sz="1100" dirty="0">
                          <a:solidFill>
                            <a:srgbClr val="002060"/>
                          </a:solidFill>
                          <a:effectLst/>
                          <a:latin typeface="Helvetica" pitchFamily="2" charset="0"/>
                        </a:rPr>
                        <a:t>3</a:t>
                      </a:r>
                      <a:endParaRPr lang="en-IE" sz="1100" dirty="0">
                        <a:solidFill>
                          <a:srgbClr val="002060"/>
                        </a:solidFill>
                        <a:effectLst/>
                        <a:latin typeface="Helvetica" pitchFamily="2" charset="0"/>
                        <a:ea typeface="Times New Roman" panose="02020603050405020304" pitchFamily="18" charset="0"/>
                      </a:endParaRPr>
                    </a:p>
                  </a:txBody>
                  <a:tcPr marL="55195" marR="55195" marT="0" marB="0"/>
                </a:tc>
                <a:tc>
                  <a:txBody>
                    <a:bodyPr/>
                    <a:lstStyle/>
                    <a:p>
                      <a:pPr algn="ctr">
                        <a:spcAft>
                          <a:spcPts val="0"/>
                        </a:spcAft>
                      </a:pPr>
                      <a:r>
                        <a:rPr lang="en-GB" sz="1100" dirty="0">
                          <a:solidFill>
                            <a:srgbClr val="002060"/>
                          </a:solidFill>
                          <a:effectLst/>
                          <a:latin typeface="Helvetica" pitchFamily="2" charset="0"/>
                        </a:rPr>
                        <a:t>Definitely true</a:t>
                      </a:r>
                      <a:endParaRPr lang="en-IE" sz="1100" dirty="0">
                        <a:solidFill>
                          <a:srgbClr val="002060"/>
                        </a:solidFill>
                        <a:effectLst/>
                        <a:latin typeface="Helvetica" pitchFamily="2" charset="0"/>
                      </a:endParaRPr>
                    </a:p>
                    <a:p>
                      <a:pPr algn="ctr">
                        <a:spcAft>
                          <a:spcPts val="0"/>
                        </a:spcAft>
                      </a:pPr>
                      <a:r>
                        <a:rPr lang="en-GB" sz="1100" dirty="0">
                          <a:solidFill>
                            <a:srgbClr val="002060"/>
                          </a:solidFill>
                          <a:effectLst/>
                          <a:latin typeface="Helvetica" pitchFamily="2" charset="0"/>
                        </a:rPr>
                        <a:t>4</a:t>
                      </a:r>
                      <a:endParaRPr lang="en-IE" sz="1100" dirty="0">
                        <a:solidFill>
                          <a:srgbClr val="002060"/>
                        </a:solidFill>
                        <a:effectLst/>
                        <a:latin typeface="Helvetica" pitchFamily="2" charset="0"/>
                        <a:ea typeface="Times New Roman" panose="02020603050405020304" pitchFamily="18" charset="0"/>
                      </a:endParaRPr>
                    </a:p>
                  </a:txBody>
                  <a:tcPr marL="55195" marR="55195" marT="0" marB="0"/>
                </a:tc>
                <a:extLst>
                  <a:ext uri="{0D108BD9-81ED-4DB2-BD59-A6C34878D82A}">
                    <a16:rowId xmlns:a16="http://schemas.microsoft.com/office/drawing/2014/main" val="3075021393"/>
                  </a:ext>
                </a:extLst>
              </a:tr>
              <a:tr h="403712">
                <a:tc>
                  <a:txBody>
                    <a:bodyPr/>
                    <a:lstStyle/>
                    <a:p>
                      <a:pPr algn="ctr">
                        <a:spcAft>
                          <a:spcPts val="0"/>
                        </a:spcAft>
                      </a:pPr>
                      <a:r>
                        <a:rPr lang="en-GB" sz="1100" dirty="0">
                          <a:solidFill>
                            <a:srgbClr val="002060"/>
                          </a:solidFill>
                          <a:effectLst/>
                        </a:rPr>
                        <a:t>7</a:t>
                      </a:r>
                      <a:endParaRPr lang="en-IE" sz="1100" dirty="0">
                        <a:solidFill>
                          <a:srgbClr val="002060"/>
                        </a:solidFill>
                        <a:effectLst/>
                        <a:latin typeface="Times New Roman" panose="02020603050405020304" pitchFamily="18" charset="0"/>
                        <a:ea typeface="Times New Roman" panose="02020603050405020304" pitchFamily="18" charset="0"/>
                      </a:endParaRPr>
                    </a:p>
                  </a:txBody>
                  <a:tcPr marL="55195" marR="55195" marT="0" marB="0"/>
                </a:tc>
                <a:tc>
                  <a:txBody>
                    <a:bodyPr/>
                    <a:lstStyle/>
                    <a:p>
                      <a:pPr>
                        <a:spcAft>
                          <a:spcPts val="0"/>
                        </a:spcAft>
                      </a:pPr>
                      <a:r>
                        <a:rPr lang="en-GB" sz="1400" dirty="0">
                          <a:solidFill>
                            <a:srgbClr val="002060"/>
                          </a:solidFill>
                          <a:effectLst/>
                          <a:latin typeface="Helvetica" pitchFamily="2" charset="0"/>
                        </a:rPr>
                        <a:t>I can think of many ways to get the things in life that are important to me.</a:t>
                      </a:r>
                      <a:endParaRPr lang="en-IE" sz="1400" dirty="0">
                        <a:solidFill>
                          <a:srgbClr val="002060"/>
                        </a:solidFill>
                        <a:effectLst/>
                        <a:latin typeface="Helvetica" pitchFamily="2" charset="0"/>
                        <a:ea typeface="Times New Roman" panose="02020603050405020304" pitchFamily="18" charset="0"/>
                      </a:endParaRPr>
                    </a:p>
                  </a:txBody>
                  <a:tcPr marL="55195" marR="55195" marT="0" marB="0"/>
                </a:tc>
                <a:tc>
                  <a:txBody>
                    <a:bodyPr/>
                    <a:lstStyle/>
                    <a:p>
                      <a:pPr algn="ctr">
                        <a:spcAft>
                          <a:spcPts val="0"/>
                        </a:spcAft>
                      </a:pPr>
                      <a:r>
                        <a:rPr lang="en-GB" sz="1100" dirty="0">
                          <a:solidFill>
                            <a:srgbClr val="002060"/>
                          </a:solidFill>
                          <a:effectLst/>
                          <a:latin typeface="Helvetica" pitchFamily="2" charset="0"/>
                        </a:rPr>
                        <a:t>Definitely false</a:t>
                      </a:r>
                      <a:endParaRPr lang="en-IE" sz="1100" dirty="0">
                        <a:solidFill>
                          <a:srgbClr val="002060"/>
                        </a:solidFill>
                        <a:effectLst/>
                        <a:latin typeface="Helvetica" pitchFamily="2" charset="0"/>
                      </a:endParaRPr>
                    </a:p>
                    <a:p>
                      <a:pPr algn="ctr">
                        <a:spcAft>
                          <a:spcPts val="0"/>
                        </a:spcAft>
                      </a:pPr>
                      <a:r>
                        <a:rPr lang="en-GB" sz="1100" dirty="0">
                          <a:solidFill>
                            <a:srgbClr val="002060"/>
                          </a:solidFill>
                          <a:effectLst/>
                          <a:latin typeface="Helvetica" pitchFamily="2" charset="0"/>
                        </a:rPr>
                        <a:t>1 </a:t>
                      </a:r>
                      <a:endParaRPr lang="en-IE" sz="1100" dirty="0">
                        <a:solidFill>
                          <a:srgbClr val="002060"/>
                        </a:solidFill>
                        <a:effectLst/>
                        <a:latin typeface="Helvetica" pitchFamily="2" charset="0"/>
                        <a:ea typeface="Times New Roman" panose="02020603050405020304" pitchFamily="18" charset="0"/>
                      </a:endParaRPr>
                    </a:p>
                  </a:txBody>
                  <a:tcPr marL="55195" marR="55195" marT="0" marB="0"/>
                </a:tc>
                <a:tc>
                  <a:txBody>
                    <a:bodyPr/>
                    <a:lstStyle/>
                    <a:p>
                      <a:pPr algn="ctr">
                        <a:spcAft>
                          <a:spcPts val="0"/>
                        </a:spcAft>
                      </a:pPr>
                      <a:r>
                        <a:rPr lang="en-GB" sz="1100" dirty="0">
                          <a:solidFill>
                            <a:srgbClr val="002060"/>
                          </a:solidFill>
                          <a:effectLst/>
                          <a:latin typeface="Helvetica" pitchFamily="2" charset="0"/>
                        </a:rPr>
                        <a:t>Mostly false</a:t>
                      </a:r>
                      <a:endParaRPr lang="en-IE" sz="1100" dirty="0">
                        <a:solidFill>
                          <a:srgbClr val="002060"/>
                        </a:solidFill>
                        <a:effectLst/>
                        <a:latin typeface="Helvetica" pitchFamily="2" charset="0"/>
                      </a:endParaRPr>
                    </a:p>
                    <a:p>
                      <a:pPr algn="ctr">
                        <a:spcAft>
                          <a:spcPts val="0"/>
                        </a:spcAft>
                      </a:pPr>
                      <a:r>
                        <a:rPr lang="en-GB" sz="1100" dirty="0">
                          <a:solidFill>
                            <a:srgbClr val="002060"/>
                          </a:solidFill>
                          <a:effectLst/>
                          <a:latin typeface="Helvetica" pitchFamily="2" charset="0"/>
                        </a:rPr>
                        <a:t>2</a:t>
                      </a:r>
                      <a:endParaRPr lang="en-IE" sz="1100" dirty="0">
                        <a:solidFill>
                          <a:srgbClr val="002060"/>
                        </a:solidFill>
                        <a:effectLst/>
                        <a:latin typeface="Helvetica" pitchFamily="2" charset="0"/>
                        <a:ea typeface="Times New Roman" panose="02020603050405020304" pitchFamily="18" charset="0"/>
                      </a:endParaRPr>
                    </a:p>
                  </a:txBody>
                  <a:tcPr marL="55195" marR="55195" marT="0" marB="0"/>
                </a:tc>
                <a:tc>
                  <a:txBody>
                    <a:bodyPr/>
                    <a:lstStyle/>
                    <a:p>
                      <a:pPr algn="ctr">
                        <a:spcAft>
                          <a:spcPts val="0"/>
                        </a:spcAft>
                      </a:pPr>
                      <a:r>
                        <a:rPr lang="en-GB" sz="1100" dirty="0">
                          <a:solidFill>
                            <a:srgbClr val="002060"/>
                          </a:solidFill>
                          <a:effectLst/>
                          <a:latin typeface="Helvetica" pitchFamily="2" charset="0"/>
                        </a:rPr>
                        <a:t>Mostly true</a:t>
                      </a:r>
                      <a:endParaRPr lang="en-IE" sz="1100" dirty="0">
                        <a:solidFill>
                          <a:srgbClr val="002060"/>
                        </a:solidFill>
                        <a:effectLst/>
                        <a:latin typeface="Helvetica" pitchFamily="2" charset="0"/>
                      </a:endParaRPr>
                    </a:p>
                    <a:p>
                      <a:pPr algn="ctr">
                        <a:spcAft>
                          <a:spcPts val="0"/>
                        </a:spcAft>
                      </a:pPr>
                      <a:r>
                        <a:rPr lang="en-GB" sz="1100" dirty="0">
                          <a:solidFill>
                            <a:srgbClr val="002060"/>
                          </a:solidFill>
                          <a:effectLst/>
                          <a:latin typeface="Helvetica" pitchFamily="2" charset="0"/>
                        </a:rPr>
                        <a:t>3</a:t>
                      </a:r>
                      <a:endParaRPr lang="en-IE" sz="1100" dirty="0">
                        <a:solidFill>
                          <a:srgbClr val="002060"/>
                        </a:solidFill>
                        <a:effectLst/>
                        <a:latin typeface="Helvetica" pitchFamily="2" charset="0"/>
                        <a:ea typeface="Times New Roman" panose="02020603050405020304" pitchFamily="18" charset="0"/>
                      </a:endParaRPr>
                    </a:p>
                  </a:txBody>
                  <a:tcPr marL="55195" marR="55195" marT="0" marB="0"/>
                </a:tc>
                <a:tc>
                  <a:txBody>
                    <a:bodyPr/>
                    <a:lstStyle/>
                    <a:p>
                      <a:pPr algn="ctr">
                        <a:spcAft>
                          <a:spcPts val="0"/>
                        </a:spcAft>
                      </a:pPr>
                      <a:r>
                        <a:rPr lang="en-GB" sz="1100" dirty="0">
                          <a:solidFill>
                            <a:srgbClr val="002060"/>
                          </a:solidFill>
                          <a:effectLst/>
                          <a:latin typeface="Helvetica" pitchFamily="2" charset="0"/>
                        </a:rPr>
                        <a:t>Definitely true</a:t>
                      </a:r>
                      <a:endParaRPr lang="en-IE" sz="1100" dirty="0">
                        <a:solidFill>
                          <a:srgbClr val="002060"/>
                        </a:solidFill>
                        <a:effectLst/>
                        <a:latin typeface="Helvetica" pitchFamily="2" charset="0"/>
                      </a:endParaRPr>
                    </a:p>
                    <a:p>
                      <a:pPr algn="ctr">
                        <a:spcAft>
                          <a:spcPts val="0"/>
                        </a:spcAft>
                      </a:pPr>
                      <a:r>
                        <a:rPr lang="en-GB" sz="1100" dirty="0">
                          <a:solidFill>
                            <a:srgbClr val="002060"/>
                          </a:solidFill>
                          <a:effectLst/>
                          <a:latin typeface="Helvetica" pitchFamily="2" charset="0"/>
                        </a:rPr>
                        <a:t>4</a:t>
                      </a:r>
                      <a:endParaRPr lang="en-IE" sz="1100" dirty="0">
                        <a:solidFill>
                          <a:srgbClr val="002060"/>
                        </a:solidFill>
                        <a:effectLst/>
                        <a:latin typeface="Helvetica" pitchFamily="2" charset="0"/>
                        <a:ea typeface="Times New Roman" panose="02020603050405020304" pitchFamily="18" charset="0"/>
                      </a:endParaRPr>
                    </a:p>
                  </a:txBody>
                  <a:tcPr marL="55195" marR="55195" marT="0" marB="0"/>
                </a:tc>
                <a:extLst>
                  <a:ext uri="{0D108BD9-81ED-4DB2-BD59-A6C34878D82A}">
                    <a16:rowId xmlns:a16="http://schemas.microsoft.com/office/drawing/2014/main" val="2265814937"/>
                  </a:ext>
                </a:extLst>
              </a:tr>
              <a:tr h="503762">
                <a:tc>
                  <a:txBody>
                    <a:bodyPr/>
                    <a:lstStyle/>
                    <a:p>
                      <a:pPr algn="ctr">
                        <a:spcAft>
                          <a:spcPts val="0"/>
                        </a:spcAft>
                      </a:pPr>
                      <a:r>
                        <a:rPr lang="en-GB" sz="1100" dirty="0">
                          <a:solidFill>
                            <a:srgbClr val="002060"/>
                          </a:solidFill>
                          <a:effectLst/>
                        </a:rPr>
                        <a:t>8</a:t>
                      </a:r>
                      <a:endParaRPr lang="en-IE" sz="1100" dirty="0">
                        <a:solidFill>
                          <a:srgbClr val="002060"/>
                        </a:solidFill>
                        <a:effectLst/>
                        <a:latin typeface="Times New Roman" panose="02020603050405020304" pitchFamily="18" charset="0"/>
                        <a:ea typeface="Times New Roman" panose="02020603050405020304" pitchFamily="18" charset="0"/>
                      </a:endParaRPr>
                    </a:p>
                  </a:txBody>
                  <a:tcPr marL="55195" marR="55195" marT="0" marB="0"/>
                </a:tc>
                <a:tc>
                  <a:txBody>
                    <a:bodyPr/>
                    <a:lstStyle/>
                    <a:p>
                      <a:pPr>
                        <a:spcAft>
                          <a:spcPts val="0"/>
                        </a:spcAft>
                      </a:pPr>
                      <a:r>
                        <a:rPr lang="en-GB" sz="1400" dirty="0">
                          <a:solidFill>
                            <a:srgbClr val="002060"/>
                          </a:solidFill>
                          <a:effectLst/>
                          <a:latin typeface="Helvetica" pitchFamily="2" charset="0"/>
                        </a:rPr>
                        <a:t>Even when others get discouraged, I know I can find a way to solve the problem.</a:t>
                      </a:r>
                      <a:endParaRPr lang="en-IE" sz="1400" dirty="0">
                        <a:solidFill>
                          <a:srgbClr val="002060"/>
                        </a:solidFill>
                        <a:effectLst/>
                        <a:latin typeface="Helvetica" pitchFamily="2" charset="0"/>
                      </a:endParaRPr>
                    </a:p>
                    <a:p>
                      <a:pPr>
                        <a:spcAft>
                          <a:spcPts val="0"/>
                        </a:spcAft>
                      </a:pPr>
                      <a:r>
                        <a:rPr lang="en-GB" sz="1400" dirty="0">
                          <a:solidFill>
                            <a:srgbClr val="002060"/>
                          </a:solidFill>
                          <a:effectLst/>
                          <a:latin typeface="Helvetica" pitchFamily="2" charset="0"/>
                        </a:rPr>
                        <a:t> </a:t>
                      </a:r>
                      <a:endParaRPr lang="en-IE" sz="1400" dirty="0">
                        <a:solidFill>
                          <a:srgbClr val="002060"/>
                        </a:solidFill>
                        <a:effectLst/>
                        <a:latin typeface="Helvetica" pitchFamily="2" charset="0"/>
                        <a:ea typeface="Times New Roman" panose="02020603050405020304" pitchFamily="18" charset="0"/>
                      </a:endParaRPr>
                    </a:p>
                  </a:txBody>
                  <a:tcPr marL="55195" marR="55195" marT="0" marB="0"/>
                </a:tc>
                <a:tc>
                  <a:txBody>
                    <a:bodyPr/>
                    <a:lstStyle/>
                    <a:p>
                      <a:pPr algn="ctr">
                        <a:spcAft>
                          <a:spcPts val="0"/>
                        </a:spcAft>
                      </a:pPr>
                      <a:r>
                        <a:rPr lang="en-GB" sz="1100" dirty="0">
                          <a:solidFill>
                            <a:srgbClr val="002060"/>
                          </a:solidFill>
                          <a:effectLst/>
                          <a:latin typeface="Helvetica" pitchFamily="2" charset="0"/>
                        </a:rPr>
                        <a:t>Definitely false</a:t>
                      </a:r>
                      <a:endParaRPr lang="en-IE" sz="1100" dirty="0">
                        <a:solidFill>
                          <a:srgbClr val="002060"/>
                        </a:solidFill>
                        <a:effectLst/>
                        <a:latin typeface="Helvetica" pitchFamily="2" charset="0"/>
                      </a:endParaRPr>
                    </a:p>
                    <a:p>
                      <a:pPr algn="ctr">
                        <a:spcAft>
                          <a:spcPts val="0"/>
                        </a:spcAft>
                      </a:pPr>
                      <a:r>
                        <a:rPr lang="en-GB" sz="1100" dirty="0">
                          <a:solidFill>
                            <a:srgbClr val="002060"/>
                          </a:solidFill>
                          <a:effectLst/>
                          <a:latin typeface="Helvetica" pitchFamily="2" charset="0"/>
                        </a:rPr>
                        <a:t>1 </a:t>
                      </a:r>
                      <a:endParaRPr lang="en-IE" sz="1100" dirty="0">
                        <a:solidFill>
                          <a:srgbClr val="002060"/>
                        </a:solidFill>
                        <a:effectLst/>
                        <a:latin typeface="Helvetica" pitchFamily="2" charset="0"/>
                        <a:ea typeface="Times New Roman" panose="02020603050405020304" pitchFamily="18" charset="0"/>
                      </a:endParaRPr>
                    </a:p>
                  </a:txBody>
                  <a:tcPr marL="55195" marR="55195" marT="0" marB="0"/>
                </a:tc>
                <a:tc>
                  <a:txBody>
                    <a:bodyPr/>
                    <a:lstStyle/>
                    <a:p>
                      <a:pPr algn="ctr">
                        <a:spcAft>
                          <a:spcPts val="0"/>
                        </a:spcAft>
                      </a:pPr>
                      <a:r>
                        <a:rPr lang="en-GB" sz="1100" dirty="0">
                          <a:solidFill>
                            <a:srgbClr val="002060"/>
                          </a:solidFill>
                          <a:effectLst/>
                          <a:latin typeface="Helvetica" pitchFamily="2" charset="0"/>
                        </a:rPr>
                        <a:t>Mostly false</a:t>
                      </a:r>
                      <a:endParaRPr lang="en-IE" sz="1100" dirty="0">
                        <a:solidFill>
                          <a:srgbClr val="002060"/>
                        </a:solidFill>
                        <a:effectLst/>
                        <a:latin typeface="Helvetica" pitchFamily="2" charset="0"/>
                      </a:endParaRPr>
                    </a:p>
                    <a:p>
                      <a:pPr algn="ctr">
                        <a:spcAft>
                          <a:spcPts val="0"/>
                        </a:spcAft>
                      </a:pPr>
                      <a:r>
                        <a:rPr lang="en-GB" sz="1100" dirty="0">
                          <a:solidFill>
                            <a:srgbClr val="002060"/>
                          </a:solidFill>
                          <a:effectLst/>
                          <a:latin typeface="Helvetica" pitchFamily="2" charset="0"/>
                        </a:rPr>
                        <a:t>2</a:t>
                      </a:r>
                      <a:endParaRPr lang="en-IE" sz="1100" dirty="0">
                        <a:solidFill>
                          <a:srgbClr val="002060"/>
                        </a:solidFill>
                        <a:effectLst/>
                        <a:latin typeface="Helvetica" pitchFamily="2" charset="0"/>
                        <a:ea typeface="Times New Roman" panose="02020603050405020304" pitchFamily="18" charset="0"/>
                      </a:endParaRPr>
                    </a:p>
                  </a:txBody>
                  <a:tcPr marL="55195" marR="55195" marT="0" marB="0"/>
                </a:tc>
                <a:tc>
                  <a:txBody>
                    <a:bodyPr/>
                    <a:lstStyle/>
                    <a:p>
                      <a:pPr algn="ctr">
                        <a:spcAft>
                          <a:spcPts val="0"/>
                        </a:spcAft>
                      </a:pPr>
                      <a:r>
                        <a:rPr lang="en-GB" sz="1100" dirty="0">
                          <a:solidFill>
                            <a:srgbClr val="002060"/>
                          </a:solidFill>
                          <a:effectLst/>
                          <a:latin typeface="Helvetica" pitchFamily="2" charset="0"/>
                        </a:rPr>
                        <a:t>Mostly true</a:t>
                      </a:r>
                      <a:endParaRPr lang="en-IE" sz="1100" dirty="0">
                        <a:solidFill>
                          <a:srgbClr val="002060"/>
                        </a:solidFill>
                        <a:effectLst/>
                        <a:latin typeface="Helvetica" pitchFamily="2" charset="0"/>
                      </a:endParaRPr>
                    </a:p>
                    <a:p>
                      <a:pPr algn="ctr">
                        <a:spcAft>
                          <a:spcPts val="0"/>
                        </a:spcAft>
                      </a:pPr>
                      <a:r>
                        <a:rPr lang="en-GB" sz="1100" dirty="0">
                          <a:solidFill>
                            <a:srgbClr val="002060"/>
                          </a:solidFill>
                          <a:effectLst/>
                          <a:latin typeface="Helvetica" pitchFamily="2" charset="0"/>
                        </a:rPr>
                        <a:t>3</a:t>
                      </a:r>
                      <a:endParaRPr lang="en-IE" sz="1100" dirty="0">
                        <a:solidFill>
                          <a:srgbClr val="002060"/>
                        </a:solidFill>
                        <a:effectLst/>
                        <a:latin typeface="Helvetica" pitchFamily="2" charset="0"/>
                        <a:ea typeface="Times New Roman" panose="02020603050405020304" pitchFamily="18" charset="0"/>
                      </a:endParaRPr>
                    </a:p>
                  </a:txBody>
                  <a:tcPr marL="55195" marR="55195" marT="0" marB="0"/>
                </a:tc>
                <a:tc>
                  <a:txBody>
                    <a:bodyPr/>
                    <a:lstStyle/>
                    <a:p>
                      <a:pPr algn="ctr">
                        <a:spcAft>
                          <a:spcPts val="0"/>
                        </a:spcAft>
                      </a:pPr>
                      <a:r>
                        <a:rPr lang="en-GB" sz="1100" dirty="0">
                          <a:solidFill>
                            <a:srgbClr val="002060"/>
                          </a:solidFill>
                          <a:effectLst/>
                          <a:latin typeface="Helvetica" pitchFamily="2" charset="0"/>
                        </a:rPr>
                        <a:t>Definitely true</a:t>
                      </a:r>
                      <a:endParaRPr lang="en-IE" sz="1100" dirty="0">
                        <a:solidFill>
                          <a:srgbClr val="002060"/>
                        </a:solidFill>
                        <a:effectLst/>
                        <a:latin typeface="Helvetica" pitchFamily="2" charset="0"/>
                      </a:endParaRPr>
                    </a:p>
                    <a:p>
                      <a:pPr algn="ctr">
                        <a:spcAft>
                          <a:spcPts val="0"/>
                        </a:spcAft>
                      </a:pPr>
                      <a:r>
                        <a:rPr lang="en-GB" sz="1100" dirty="0">
                          <a:solidFill>
                            <a:srgbClr val="002060"/>
                          </a:solidFill>
                          <a:effectLst/>
                          <a:latin typeface="Helvetica" pitchFamily="2" charset="0"/>
                        </a:rPr>
                        <a:t>4</a:t>
                      </a:r>
                      <a:endParaRPr lang="en-IE" sz="1100" dirty="0">
                        <a:solidFill>
                          <a:srgbClr val="002060"/>
                        </a:solidFill>
                        <a:effectLst/>
                        <a:latin typeface="Helvetica" pitchFamily="2" charset="0"/>
                        <a:ea typeface="Times New Roman" panose="02020603050405020304" pitchFamily="18" charset="0"/>
                      </a:endParaRPr>
                    </a:p>
                  </a:txBody>
                  <a:tcPr marL="55195" marR="55195" marT="0" marB="0"/>
                </a:tc>
                <a:extLst>
                  <a:ext uri="{0D108BD9-81ED-4DB2-BD59-A6C34878D82A}">
                    <a16:rowId xmlns:a16="http://schemas.microsoft.com/office/drawing/2014/main" val="1766478479"/>
                  </a:ext>
                </a:extLst>
              </a:tr>
              <a:tr h="639835">
                <a:tc gridSpan="6">
                  <a:txBody>
                    <a:bodyPr/>
                    <a:lstStyle/>
                    <a:p>
                      <a:r>
                        <a:rPr lang="en-GB" sz="1100" b="1" dirty="0">
                          <a:solidFill>
                            <a:srgbClr val="002060"/>
                          </a:solidFill>
                          <a:effectLst/>
                          <a:latin typeface="Helvetica" pitchFamily="2" charset="0"/>
                        </a:rPr>
                        <a:t>Note.  </a:t>
                      </a:r>
                      <a:r>
                        <a:rPr lang="en-GB" sz="1100" dirty="0">
                          <a:solidFill>
                            <a:srgbClr val="002060"/>
                          </a:solidFill>
                          <a:effectLst/>
                          <a:latin typeface="Helvetica" pitchFamily="2" charset="0"/>
                        </a:rPr>
                        <a:t>Adapted with permission of the American Psychological Association from Appendix, p. 585 in Snyder, C. R., Harris, C., Anderson, J. R., Holleran, S. A., Irving, L. M., Sigmon, ... Harney, P. (1991). The will and the ways: Development and validation of an individual-differences measure of hope. Journal of Personality and Social Psychology, 60(4), 570–585. </a:t>
                      </a:r>
                      <a:r>
                        <a:rPr lang="en-GB" sz="1100" u="sng" dirty="0">
                          <a:solidFill>
                            <a:srgbClr val="002060"/>
                          </a:solidFill>
                          <a:effectLst/>
                          <a:latin typeface="Helvetica" pitchFamily="2" charset="0"/>
                          <a:hlinkClick r:id="rId2">
                            <a:extLst>
                              <a:ext uri="{A12FA001-AC4F-418D-AE19-62706E023703}">
                                <ahyp:hlinkClr xmlns:ahyp="http://schemas.microsoft.com/office/drawing/2018/hyperlinkcolor" val="tx"/>
                              </a:ext>
                            </a:extLst>
                          </a:hlinkClick>
                        </a:rPr>
                        <a:t>https://doi.org/10.1037/0022-3514.60.4.570</a:t>
                      </a:r>
                      <a:r>
                        <a:rPr lang="en-GB" sz="1100" dirty="0">
                          <a:solidFill>
                            <a:srgbClr val="002060"/>
                          </a:solidFill>
                          <a:effectLst/>
                          <a:latin typeface="Helvetica" pitchFamily="2" charset="0"/>
                        </a:rPr>
                        <a:t>, Copyright © 1991 American Psychological Association.</a:t>
                      </a:r>
                      <a:endParaRPr lang="en-IE" sz="1100" dirty="0">
                        <a:solidFill>
                          <a:srgbClr val="002060"/>
                        </a:solidFill>
                        <a:effectLst/>
                        <a:latin typeface="Helvetica" pitchFamily="2" charset="0"/>
                        <a:ea typeface="Times New Roman" panose="02020603050405020304" pitchFamily="18" charset="0"/>
                      </a:endParaRPr>
                    </a:p>
                  </a:txBody>
                  <a:tcPr marL="55195" marR="55195" marT="0" marB="0"/>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612712221"/>
                  </a:ext>
                </a:extLst>
              </a:tr>
            </a:tbl>
          </a:graphicData>
        </a:graphic>
      </p:graphicFrame>
    </p:spTree>
    <p:extLst>
      <p:ext uri="{BB962C8B-B14F-4D97-AF65-F5344CB8AC3E}">
        <p14:creationId xmlns:p14="http://schemas.microsoft.com/office/powerpoint/2010/main" val="4042559911"/>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Content Placeholder 2">
            <a:extLst>
              <a:ext uri="{FF2B5EF4-FFF2-40B4-BE49-F238E27FC236}">
                <a16:creationId xmlns:a16="http://schemas.microsoft.com/office/drawing/2014/main" id="{97D3A0E6-0826-9149-87E1-8C6A2F0D9560}"/>
              </a:ext>
            </a:extLst>
          </p:cNvPr>
          <p:cNvSpPr txBox="1">
            <a:spLocks noChangeArrowheads="1"/>
          </p:cNvSpPr>
          <p:nvPr/>
        </p:nvSpPr>
        <p:spPr bwMode="auto">
          <a:xfrm>
            <a:off x="203993" y="810405"/>
            <a:ext cx="8711407" cy="53726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lnSpc>
                <a:spcPct val="110000"/>
              </a:lnSpc>
              <a:spcBef>
                <a:spcPct val="40000"/>
              </a:spcBef>
              <a:buChar char="•"/>
              <a:defRPr sz="2200">
                <a:solidFill>
                  <a:srgbClr val="333366"/>
                </a:solidFill>
                <a:latin typeface="Verdana" panose="020B0604030504040204" pitchFamily="34" charset="0"/>
                <a:ea typeface="ＭＳ Ｐゴシック" panose="020B0600070205080204" pitchFamily="34" charset="-128"/>
              </a:defRPr>
            </a:lvl1pPr>
            <a:lvl2pPr marL="742950" indent="-285750">
              <a:spcBef>
                <a:spcPct val="20000"/>
              </a:spcBef>
              <a:buChar char="–"/>
              <a:defRPr sz="2000">
                <a:solidFill>
                  <a:srgbClr val="333366"/>
                </a:solidFill>
                <a:latin typeface="Verdana" panose="020B0604030504040204" pitchFamily="34" charset="0"/>
                <a:ea typeface="ＭＳ Ｐゴシック" panose="020B0600070205080204" pitchFamily="34" charset="-128"/>
              </a:defRPr>
            </a:lvl2pPr>
            <a:lvl3pPr marL="1143000" indent="-228600">
              <a:spcBef>
                <a:spcPct val="20000"/>
              </a:spcBef>
              <a:buChar char="•"/>
              <a:defRPr>
                <a:solidFill>
                  <a:srgbClr val="333366"/>
                </a:solidFill>
                <a:latin typeface="Verdana" panose="020B0604030504040204" pitchFamily="34" charset="0"/>
                <a:ea typeface="ＭＳ Ｐゴシック" panose="020B0600070205080204" pitchFamily="34" charset="-128"/>
              </a:defRPr>
            </a:lvl3pPr>
            <a:lvl4pPr marL="1600200" indent="-228600">
              <a:spcBef>
                <a:spcPct val="20000"/>
              </a:spcBef>
              <a:buChar char="–"/>
              <a:defRPr sz="1600">
                <a:solidFill>
                  <a:srgbClr val="333366"/>
                </a:solidFill>
                <a:latin typeface="Verdana" panose="020B0604030504040204" pitchFamily="34" charset="0"/>
                <a:ea typeface="ＭＳ Ｐゴシック" panose="020B0600070205080204" pitchFamily="34" charset="-128"/>
              </a:defRPr>
            </a:lvl4pPr>
            <a:lvl5pPr marL="2057400" indent="-228600">
              <a:spcBef>
                <a:spcPct val="20000"/>
              </a:spcBef>
              <a:buChar char="»"/>
              <a:defRPr sz="1200">
                <a:solidFill>
                  <a:srgbClr val="333366"/>
                </a:solidFill>
                <a:latin typeface="Verdana" panose="020B060403050404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1200">
                <a:solidFill>
                  <a:srgbClr val="333366"/>
                </a:solidFill>
                <a:latin typeface="Verdana" panose="020B060403050404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1200">
                <a:solidFill>
                  <a:srgbClr val="333366"/>
                </a:solidFill>
                <a:latin typeface="Verdana" panose="020B060403050404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1200">
                <a:solidFill>
                  <a:srgbClr val="333366"/>
                </a:solidFill>
                <a:latin typeface="Verdana" panose="020B060403050404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1200">
                <a:solidFill>
                  <a:srgbClr val="333366"/>
                </a:solidFill>
                <a:latin typeface="Verdana" panose="020B0604030504040204" pitchFamily="34" charset="0"/>
                <a:ea typeface="ＭＳ Ｐゴシック" panose="020B0600070205080204" pitchFamily="34" charset="-128"/>
              </a:defRPr>
            </a:lvl9pPr>
          </a:lstStyle>
          <a:p>
            <a:pPr lvl="1">
              <a:spcBef>
                <a:spcPct val="0"/>
              </a:spcBef>
              <a:buFont typeface="Arial" panose="020B0604020202020204" pitchFamily="34" charset="0"/>
              <a:buChar char="•"/>
            </a:pPr>
            <a:endParaRPr lang="en-GB" altLang="en-US" sz="1800" dirty="0">
              <a:latin typeface="Helvetica" pitchFamily="2" charset="0"/>
            </a:endParaRPr>
          </a:p>
          <a:p>
            <a:pPr>
              <a:spcBef>
                <a:spcPts val="0"/>
              </a:spcBef>
              <a:buFont typeface="Arial" panose="020B0604020202020204" pitchFamily="34" charset="0"/>
              <a:buChar char="•"/>
            </a:pPr>
            <a:r>
              <a:rPr lang="en-GB" sz="1800" b="1" dirty="0">
                <a:latin typeface="Helvetica" pitchFamily="2" charset="0"/>
              </a:rPr>
              <a:t>Genetic factors. </a:t>
            </a:r>
            <a:r>
              <a:rPr lang="en-GB" sz="1800" dirty="0">
                <a:latin typeface="Helvetica" pitchFamily="2" charset="0"/>
              </a:rPr>
              <a:t>Hope is is about 41% heritable</a:t>
            </a:r>
          </a:p>
          <a:p>
            <a:pPr>
              <a:spcBef>
                <a:spcPts val="0"/>
              </a:spcBef>
              <a:buFont typeface="Arial" panose="020B0604020202020204" pitchFamily="34" charset="0"/>
              <a:buChar char="•"/>
            </a:pPr>
            <a:endParaRPr lang="en-GB" sz="1800" dirty="0">
              <a:latin typeface="Helvetica" pitchFamily="2" charset="0"/>
            </a:endParaRPr>
          </a:p>
          <a:p>
            <a:pPr>
              <a:spcBef>
                <a:spcPts val="0"/>
              </a:spcBef>
              <a:buFont typeface="Arial" panose="020B0604020202020204" pitchFamily="34" charset="0"/>
              <a:buChar char="•"/>
            </a:pPr>
            <a:r>
              <a:rPr lang="en-GB" sz="1800" b="1" dirty="0">
                <a:latin typeface="Helvetica" pitchFamily="2" charset="0"/>
              </a:rPr>
              <a:t>Neurobiological factors. </a:t>
            </a:r>
            <a:r>
              <a:rPr lang="en-GB" sz="1800" dirty="0">
                <a:latin typeface="Helvetica" pitchFamily="2" charset="0"/>
              </a:rPr>
              <a:t>Trait hope may be subserved by the bilateral medial orbitofrontal cortex, which has been shown to support reward-related processing, problem solving, and goal-directed behaviour</a:t>
            </a:r>
            <a:r>
              <a:rPr lang="en-IE" sz="1800" dirty="0">
                <a:latin typeface="Helvetica" pitchFamily="2" charset="0"/>
              </a:rPr>
              <a:t> </a:t>
            </a:r>
          </a:p>
          <a:p>
            <a:pPr>
              <a:spcBef>
                <a:spcPts val="0"/>
              </a:spcBef>
              <a:buFont typeface="Arial" panose="020B0604020202020204" pitchFamily="34" charset="0"/>
              <a:buChar char="•"/>
            </a:pPr>
            <a:endParaRPr lang="en-IE" sz="1800" dirty="0">
              <a:latin typeface="Helvetica" pitchFamily="2" charset="0"/>
            </a:endParaRPr>
          </a:p>
          <a:p>
            <a:pPr>
              <a:spcBef>
                <a:spcPts val="0"/>
              </a:spcBef>
              <a:buFont typeface="Arial" panose="020B0604020202020204" pitchFamily="34" charset="0"/>
              <a:buChar char="•"/>
            </a:pPr>
            <a:r>
              <a:rPr lang="en-IE" sz="1800" b="1" dirty="0">
                <a:latin typeface="Helvetica" pitchFamily="2" charset="0"/>
              </a:rPr>
              <a:t>Gender. </a:t>
            </a:r>
            <a:r>
              <a:rPr lang="en-IE" sz="1800" dirty="0">
                <a:latin typeface="Helvetica" pitchFamily="2" charset="0"/>
              </a:rPr>
              <a:t>Males and females do not have different levels of dispositional hope</a:t>
            </a:r>
          </a:p>
          <a:p>
            <a:pPr>
              <a:spcBef>
                <a:spcPts val="0"/>
              </a:spcBef>
              <a:buFont typeface="Arial" panose="020B0604020202020204" pitchFamily="34" charset="0"/>
              <a:buChar char="•"/>
            </a:pPr>
            <a:endParaRPr lang="en-IE" sz="1800" dirty="0">
              <a:latin typeface="Helvetica" pitchFamily="2" charset="0"/>
            </a:endParaRPr>
          </a:p>
          <a:p>
            <a:pPr>
              <a:spcBef>
                <a:spcPts val="0"/>
              </a:spcBef>
              <a:buFont typeface="Arial" panose="020B0604020202020204" pitchFamily="34" charset="0"/>
              <a:buChar char="•"/>
            </a:pPr>
            <a:r>
              <a:rPr lang="en-IE" sz="1800" b="1" dirty="0">
                <a:latin typeface="Helvetica" pitchFamily="2" charset="0"/>
              </a:rPr>
              <a:t>Wellbeing. </a:t>
            </a:r>
            <a:r>
              <a:rPr lang="en-IE" sz="1800" dirty="0">
                <a:latin typeface="Helvetica" pitchFamily="2" charset="0"/>
              </a:rPr>
              <a:t>Hope is correlated with wellbeing</a:t>
            </a:r>
          </a:p>
          <a:p>
            <a:pPr>
              <a:spcBef>
                <a:spcPts val="0"/>
              </a:spcBef>
              <a:buFont typeface="Arial" panose="020B0604020202020204" pitchFamily="34" charset="0"/>
              <a:buChar char="•"/>
            </a:pPr>
            <a:endParaRPr lang="en-IE" sz="1800" dirty="0">
              <a:latin typeface="Helvetica" pitchFamily="2" charset="0"/>
            </a:endParaRPr>
          </a:p>
          <a:p>
            <a:pPr>
              <a:spcBef>
                <a:spcPts val="0"/>
              </a:spcBef>
              <a:buFont typeface="Arial" panose="020B0604020202020204" pitchFamily="34" charset="0"/>
              <a:buChar char="•"/>
            </a:pPr>
            <a:r>
              <a:rPr lang="en-IE" sz="1800" b="1" dirty="0">
                <a:latin typeface="Helvetica" pitchFamily="2" charset="0"/>
              </a:rPr>
              <a:t>Many positive correlates. </a:t>
            </a:r>
            <a:r>
              <a:rPr lang="en-IE" sz="1800" dirty="0">
                <a:latin typeface="Helvetica" pitchFamily="2" charset="0"/>
              </a:rPr>
              <a:t>Hope is correlated with all of the following variables</a:t>
            </a:r>
          </a:p>
          <a:p>
            <a:pPr lvl="1">
              <a:spcBef>
                <a:spcPts val="0"/>
              </a:spcBef>
              <a:buFont typeface="Arial" panose="020B0604020202020204" pitchFamily="34" charset="0"/>
              <a:buChar char="•"/>
            </a:pPr>
            <a:r>
              <a:rPr lang="en-IE" sz="1800" dirty="0">
                <a:latin typeface="Helvetica" pitchFamily="2" charset="0"/>
              </a:rPr>
              <a:t>Secure adult attachment</a:t>
            </a:r>
          </a:p>
          <a:p>
            <a:pPr lvl="1">
              <a:spcBef>
                <a:spcPts val="0"/>
              </a:spcBef>
              <a:buFont typeface="Arial" panose="020B0604020202020204" pitchFamily="34" charset="0"/>
              <a:buChar char="•"/>
            </a:pPr>
            <a:r>
              <a:rPr lang="en-GB" sz="1800" dirty="0">
                <a:latin typeface="Helvetica" pitchFamily="2" charset="0"/>
              </a:rPr>
              <a:t>Social support</a:t>
            </a:r>
          </a:p>
          <a:p>
            <a:pPr lvl="1">
              <a:spcBef>
                <a:spcPts val="0"/>
              </a:spcBef>
              <a:buFont typeface="Arial" panose="020B0604020202020204" pitchFamily="34" charset="0"/>
              <a:buChar char="•"/>
            </a:pPr>
            <a:r>
              <a:rPr lang="en-GB" sz="1800" dirty="0">
                <a:latin typeface="Helvetica" pitchFamily="2" charset="0"/>
              </a:rPr>
              <a:t>Resilience</a:t>
            </a:r>
          </a:p>
          <a:p>
            <a:pPr lvl="1">
              <a:spcBef>
                <a:spcPts val="0"/>
              </a:spcBef>
              <a:buFont typeface="Arial" panose="020B0604020202020204" pitchFamily="34" charset="0"/>
              <a:buChar char="•"/>
            </a:pPr>
            <a:r>
              <a:rPr lang="en-GB" sz="1800" dirty="0">
                <a:latin typeface="Helvetica" pitchFamily="2" charset="0"/>
              </a:rPr>
              <a:t>Emotional stability </a:t>
            </a:r>
          </a:p>
          <a:p>
            <a:pPr lvl="1">
              <a:spcBef>
                <a:spcPts val="0"/>
              </a:spcBef>
              <a:buFont typeface="Arial" panose="020B0604020202020204" pitchFamily="34" charset="0"/>
              <a:buChar char="•"/>
            </a:pPr>
            <a:r>
              <a:rPr lang="en-GB" sz="1800" dirty="0">
                <a:latin typeface="Helvetica" pitchFamily="2" charset="0"/>
              </a:rPr>
              <a:t>Extraversion</a:t>
            </a:r>
          </a:p>
          <a:p>
            <a:pPr lvl="1">
              <a:spcBef>
                <a:spcPts val="0"/>
              </a:spcBef>
              <a:buFont typeface="Arial" panose="020B0604020202020204" pitchFamily="34" charset="0"/>
              <a:buChar char="•"/>
            </a:pPr>
            <a:r>
              <a:rPr lang="en-GB" sz="1800" dirty="0">
                <a:latin typeface="Helvetica" pitchFamily="2" charset="0"/>
              </a:rPr>
              <a:t>Conscientiousness</a:t>
            </a:r>
          </a:p>
          <a:p>
            <a:pPr>
              <a:spcBef>
                <a:spcPts val="0"/>
              </a:spcBef>
              <a:buFont typeface="Arial" panose="020B0604020202020204" pitchFamily="34" charset="0"/>
              <a:buChar char="•"/>
            </a:pPr>
            <a:endParaRPr lang="en-IE" sz="1800" dirty="0">
              <a:latin typeface="Helvetica" pitchFamily="2" charset="0"/>
            </a:endParaRPr>
          </a:p>
          <a:p>
            <a:pPr lvl="1">
              <a:spcBef>
                <a:spcPct val="0"/>
              </a:spcBef>
              <a:buFont typeface="Arial" panose="020B0604020202020204" pitchFamily="34" charset="0"/>
              <a:buChar char="•"/>
            </a:pPr>
            <a:endParaRPr lang="en-IE" altLang="en-US" sz="1600" b="1" dirty="0"/>
          </a:p>
        </p:txBody>
      </p:sp>
      <p:sp>
        <p:nvSpPr>
          <p:cNvPr id="7" name="Title 1">
            <a:extLst>
              <a:ext uri="{FF2B5EF4-FFF2-40B4-BE49-F238E27FC236}">
                <a16:creationId xmlns:a16="http://schemas.microsoft.com/office/drawing/2014/main" id="{6B4DF37F-8510-1242-A806-82AF713E71C5}"/>
              </a:ext>
            </a:extLst>
          </p:cNvPr>
          <p:cNvSpPr txBox="1">
            <a:spLocks noChangeArrowheads="1"/>
          </p:cNvSpPr>
          <p:nvPr/>
        </p:nvSpPr>
        <p:spPr>
          <a:xfrm>
            <a:off x="2461635" y="413654"/>
            <a:ext cx="4196122" cy="456040"/>
          </a:xfrm>
          <a:prstGeom prst="rect">
            <a:avLst/>
          </a:prstGeom>
        </p:spPr>
        <p:txBody>
          <a:bodyPr/>
          <a:lstStyle>
            <a:lvl1pPr algn="l" rtl="0" eaLnBrk="0" fontAlgn="base" hangingPunct="0">
              <a:lnSpc>
                <a:spcPct val="110000"/>
              </a:lnSpc>
              <a:spcBef>
                <a:spcPct val="50000"/>
              </a:spcBef>
              <a:spcAft>
                <a:spcPct val="0"/>
              </a:spcAft>
              <a:defRPr sz="2800">
                <a:solidFill>
                  <a:srgbClr val="337FCC"/>
                </a:solidFill>
                <a:latin typeface="+mj-lt"/>
                <a:ea typeface="ＭＳ Ｐゴシック" pitchFamily="-108" charset="-128"/>
                <a:cs typeface="ＭＳ Ｐゴシック" pitchFamily="-108" charset="-128"/>
              </a:defRPr>
            </a:lvl1pPr>
            <a:lvl2pPr algn="l" rtl="0" eaLnBrk="0" fontAlgn="base" hangingPunct="0">
              <a:lnSpc>
                <a:spcPct val="110000"/>
              </a:lnSpc>
              <a:spcBef>
                <a:spcPct val="50000"/>
              </a:spcBef>
              <a:spcAft>
                <a:spcPct val="0"/>
              </a:spcAft>
              <a:defRPr sz="2800">
                <a:solidFill>
                  <a:srgbClr val="337FCC"/>
                </a:solidFill>
                <a:latin typeface="Verdana" pitchFamily="-110" charset="0"/>
                <a:ea typeface="ＭＳ Ｐゴシック" pitchFamily="-108" charset="-128"/>
                <a:cs typeface="ＭＳ Ｐゴシック" pitchFamily="-108" charset="-128"/>
              </a:defRPr>
            </a:lvl2pPr>
            <a:lvl3pPr algn="l" rtl="0" eaLnBrk="0" fontAlgn="base" hangingPunct="0">
              <a:lnSpc>
                <a:spcPct val="110000"/>
              </a:lnSpc>
              <a:spcBef>
                <a:spcPct val="50000"/>
              </a:spcBef>
              <a:spcAft>
                <a:spcPct val="0"/>
              </a:spcAft>
              <a:defRPr sz="2800">
                <a:solidFill>
                  <a:srgbClr val="337FCC"/>
                </a:solidFill>
                <a:latin typeface="Verdana" pitchFamily="-110" charset="0"/>
                <a:ea typeface="ＭＳ Ｐゴシック" pitchFamily="-108" charset="-128"/>
                <a:cs typeface="ＭＳ Ｐゴシック" pitchFamily="-108" charset="-128"/>
              </a:defRPr>
            </a:lvl3pPr>
            <a:lvl4pPr algn="l" rtl="0" eaLnBrk="0" fontAlgn="base" hangingPunct="0">
              <a:lnSpc>
                <a:spcPct val="110000"/>
              </a:lnSpc>
              <a:spcBef>
                <a:spcPct val="50000"/>
              </a:spcBef>
              <a:spcAft>
                <a:spcPct val="0"/>
              </a:spcAft>
              <a:defRPr sz="2800">
                <a:solidFill>
                  <a:srgbClr val="337FCC"/>
                </a:solidFill>
                <a:latin typeface="Verdana" pitchFamily="-110" charset="0"/>
                <a:ea typeface="ＭＳ Ｐゴシック" pitchFamily="-108" charset="-128"/>
                <a:cs typeface="ＭＳ Ｐゴシック" pitchFamily="-108" charset="-128"/>
              </a:defRPr>
            </a:lvl4pPr>
            <a:lvl5pPr algn="l" rtl="0" eaLnBrk="0" fontAlgn="base" hangingPunct="0">
              <a:lnSpc>
                <a:spcPct val="110000"/>
              </a:lnSpc>
              <a:spcBef>
                <a:spcPct val="50000"/>
              </a:spcBef>
              <a:spcAft>
                <a:spcPct val="0"/>
              </a:spcAft>
              <a:defRPr sz="2800">
                <a:solidFill>
                  <a:srgbClr val="337FCC"/>
                </a:solidFill>
                <a:latin typeface="Verdana" pitchFamily="-110" charset="0"/>
                <a:ea typeface="ＭＳ Ｐゴシック" pitchFamily="-108" charset="-128"/>
                <a:cs typeface="ＭＳ Ｐゴシック" pitchFamily="-108" charset="-128"/>
              </a:defRPr>
            </a:lvl5pPr>
            <a:lvl6pPr marL="457200" algn="l" rtl="0" fontAlgn="base">
              <a:lnSpc>
                <a:spcPct val="110000"/>
              </a:lnSpc>
              <a:spcBef>
                <a:spcPct val="50000"/>
              </a:spcBef>
              <a:spcAft>
                <a:spcPct val="0"/>
              </a:spcAft>
              <a:defRPr sz="2800">
                <a:solidFill>
                  <a:srgbClr val="337FCC"/>
                </a:solidFill>
                <a:latin typeface="Verdana" pitchFamily="-110" charset="0"/>
              </a:defRPr>
            </a:lvl6pPr>
            <a:lvl7pPr marL="914400" algn="l" rtl="0" fontAlgn="base">
              <a:lnSpc>
                <a:spcPct val="110000"/>
              </a:lnSpc>
              <a:spcBef>
                <a:spcPct val="50000"/>
              </a:spcBef>
              <a:spcAft>
                <a:spcPct val="0"/>
              </a:spcAft>
              <a:defRPr sz="2800">
                <a:solidFill>
                  <a:srgbClr val="337FCC"/>
                </a:solidFill>
                <a:latin typeface="Verdana" pitchFamily="-110" charset="0"/>
              </a:defRPr>
            </a:lvl7pPr>
            <a:lvl8pPr marL="1371600" algn="l" rtl="0" fontAlgn="base">
              <a:lnSpc>
                <a:spcPct val="110000"/>
              </a:lnSpc>
              <a:spcBef>
                <a:spcPct val="50000"/>
              </a:spcBef>
              <a:spcAft>
                <a:spcPct val="0"/>
              </a:spcAft>
              <a:defRPr sz="2800">
                <a:solidFill>
                  <a:srgbClr val="337FCC"/>
                </a:solidFill>
                <a:latin typeface="Verdana" pitchFamily="-110" charset="0"/>
              </a:defRPr>
            </a:lvl8pPr>
            <a:lvl9pPr marL="1828800" algn="l" rtl="0" fontAlgn="base">
              <a:lnSpc>
                <a:spcPct val="110000"/>
              </a:lnSpc>
              <a:spcBef>
                <a:spcPct val="50000"/>
              </a:spcBef>
              <a:spcAft>
                <a:spcPct val="0"/>
              </a:spcAft>
              <a:defRPr sz="2800">
                <a:solidFill>
                  <a:srgbClr val="337FCC"/>
                </a:solidFill>
                <a:latin typeface="Verdana" pitchFamily="-110" charset="0"/>
              </a:defRPr>
            </a:lvl9pPr>
          </a:lstStyle>
          <a:p>
            <a:pPr>
              <a:defRPr/>
            </a:pPr>
            <a:r>
              <a:rPr lang="en-US" altLang="en-US" sz="2000" b="1" kern="0" dirty="0">
                <a:latin typeface="Helvetica" pitchFamily="2" charset="0"/>
                <a:ea typeface="ＭＳ Ｐゴシック" panose="020B0600070205080204" pitchFamily="34" charset="-128"/>
              </a:rPr>
              <a:t>RESEARCH FINDINGS ON HOPE</a:t>
            </a:r>
          </a:p>
        </p:txBody>
      </p:sp>
      <p:sp>
        <p:nvSpPr>
          <p:cNvPr id="5" name="Content Placeholder 2">
            <a:extLst>
              <a:ext uri="{FF2B5EF4-FFF2-40B4-BE49-F238E27FC236}">
                <a16:creationId xmlns:a16="http://schemas.microsoft.com/office/drawing/2014/main" id="{89E28773-7396-2D47-8AC9-0C6C69501945}"/>
              </a:ext>
            </a:extLst>
          </p:cNvPr>
          <p:cNvSpPr txBox="1">
            <a:spLocks noChangeArrowheads="1"/>
          </p:cNvSpPr>
          <p:nvPr/>
        </p:nvSpPr>
        <p:spPr bwMode="auto">
          <a:xfrm>
            <a:off x="3183844" y="4385781"/>
            <a:ext cx="4354288" cy="1514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lnSpc>
                <a:spcPct val="110000"/>
              </a:lnSpc>
              <a:spcBef>
                <a:spcPct val="40000"/>
              </a:spcBef>
              <a:buChar char="•"/>
              <a:defRPr sz="2200">
                <a:solidFill>
                  <a:srgbClr val="333366"/>
                </a:solidFill>
                <a:latin typeface="Verdana" panose="020B0604030504040204" pitchFamily="34" charset="0"/>
                <a:ea typeface="ＭＳ Ｐゴシック" panose="020B0600070205080204" pitchFamily="34" charset="-128"/>
              </a:defRPr>
            </a:lvl1pPr>
            <a:lvl2pPr marL="742950" indent="-285750">
              <a:spcBef>
                <a:spcPct val="20000"/>
              </a:spcBef>
              <a:buChar char="–"/>
              <a:defRPr sz="2000">
                <a:solidFill>
                  <a:srgbClr val="333366"/>
                </a:solidFill>
                <a:latin typeface="Verdana" panose="020B0604030504040204" pitchFamily="34" charset="0"/>
                <a:ea typeface="ＭＳ Ｐゴシック" panose="020B0600070205080204" pitchFamily="34" charset="-128"/>
              </a:defRPr>
            </a:lvl2pPr>
            <a:lvl3pPr marL="1143000" indent="-228600">
              <a:spcBef>
                <a:spcPct val="20000"/>
              </a:spcBef>
              <a:buChar char="•"/>
              <a:defRPr>
                <a:solidFill>
                  <a:srgbClr val="333366"/>
                </a:solidFill>
                <a:latin typeface="Verdana" panose="020B0604030504040204" pitchFamily="34" charset="0"/>
                <a:ea typeface="ＭＳ Ｐゴシック" panose="020B0600070205080204" pitchFamily="34" charset="-128"/>
              </a:defRPr>
            </a:lvl3pPr>
            <a:lvl4pPr marL="1600200" indent="-228600">
              <a:spcBef>
                <a:spcPct val="20000"/>
              </a:spcBef>
              <a:buChar char="–"/>
              <a:defRPr sz="1600">
                <a:solidFill>
                  <a:srgbClr val="333366"/>
                </a:solidFill>
                <a:latin typeface="Verdana" panose="020B0604030504040204" pitchFamily="34" charset="0"/>
                <a:ea typeface="ＭＳ Ｐゴシック" panose="020B0600070205080204" pitchFamily="34" charset="-128"/>
              </a:defRPr>
            </a:lvl4pPr>
            <a:lvl5pPr marL="2057400" indent="-228600">
              <a:spcBef>
                <a:spcPct val="20000"/>
              </a:spcBef>
              <a:buChar char="»"/>
              <a:defRPr sz="1200">
                <a:solidFill>
                  <a:srgbClr val="333366"/>
                </a:solidFill>
                <a:latin typeface="Verdana" panose="020B060403050404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1200">
                <a:solidFill>
                  <a:srgbClr val="333366"/>
                </a:solidFill>
                <a:latin typeface="Verdana" panose="020B060403050404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1200">
                <a:solidFill>
                  <a:srgbClr val="333366"/>
                </a:solidFill>
                <a:latin typeface="Verdana" panose="020B060403050404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1200">
                <a:solidFill>
                  <a:srgbClr val="333366"/>
                </a:solidFill>
                <a:latin typeface="Verdana" panose="020B060403050404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1200">
                <a:solidFill>
                  <a:srgbClr val="333366"/>
                </a:solidFill>
                <a:latin typeface="Verdana" panose="020B0604030504040204" pitchFamily="34" charset="0"/>
                <a:ea typeface="ＭＳ Ｐゴシック" panose="020B0600070205080204" pitchFamily="34" charset="-128"/>
              </a:defRPr>
            </a:lvl9pPr>
          </a:lstStyle>
          <a:p>
            <a:pPr lvl="1">
              <a:spcBef>
                <a:spcPts val="0"/>
              </a:spcBef>
              <a:buFont typeface="Arial" panose="020B0604020202020204" pitchFamily="34" charset="0"/>
              <a:buChar char="•"/>
            </a:pPr>
            <a:r>
              <a:rPr lang="en-GB" sz="1800" dirty="0">
                <a:latin typeface="Helvetica" pitchFamily="2" charset="0"/>
              </a:rPr>
              <a:t>Self-esteem </a:t>
            </a:r>
          </a:p>
          <a:p>
            <a:pPr lvl="1">
              <a:spcBef>
                <a:spcPts val="0"/>
              </a:spcBef>
              <a:buFont typeface="Arial" panose="020B0604020202020204" pitchFamily="34" charset="0"/>
              <a:buChar char="•"/>
            </a:pPr>
            <a:r>
              <a:rPr lang="en-GB" sz="1800" dirty="0">
                <a:latin typeface="Helvetica" pitchFamily="2" charset="0"/>
              </a:rPr>
              <a:t>Self-compassion</a:t>
            </a:r>
          </a:p>
          <a:p>
            <a:pPr lvl="1">
              <a:spcBef>
                <a:spcPts val="0"/>
              </a:spcBef>
              <a:buFont typeface="Arial" panose="020B0604020202020204" pitchFamily="34" charset="0"/>
              <a:buChar char="•"/>
            </a:pPr>
            <a:r>
              <a:rPr lang="en-GB" sz="1800" dirty="0">
                <a:latin typeface="Helvetica" pitchFamily="2" charset="0"/>
              </a:rPr>
              <a:t>Attention to positive information </a:t>
            </a:r>
          </a:p>
          <a:p>
            <a:pPr lvl="1">
              <a:spcBef>
                <a:spcPts val="0"/>
              </a:spcBef>
              <a:buFont typeface="Arial" panose="020B0604020202020204" pitchFamily="34" charset="0"/>
              <a:buChar char="•"/>
            </a:pPr>
            <a:r>
              <a:rPr lang="en-GB" sz="1800" dirty="0">
                <a:latin typeface="Helvetica" pitchFamily="2" charset="0"/>
              </a:rPr>
              <a:t>Meaning or purpose in life</a:t>
            </a:r>
          </a:p>
          <a:p>
            <a:pPr lvl="1">
              <a:spcBef>
                <a:spcPts val="0"/>
              </a:spcBef>
              <a:buFont typeface="Arial" panose="020B0604020202020204" pitchFamily="34" charset="0"/>
              <a:buChar char="•"/>
            </a:pPr>
            <a:r>
              <a:rPr lang="en-GB" sz="1800" dirty="0">
                <a:latin typeface="Helvetica" pitchFamily="2" charset="0"/>
              </a:rPr>
              <a:t>Religiosity</a:t>
            </a:r>
            <a:endParaRPr lang="en-GB" altLang="en-US" sz="1800" dirty="0">
              <a:latin typeface="Helvetica" pitchFamily="2" charset="0"/>
            </a:endParaRPr>
          </a:p>
          <a:p>
            <a:pPr>
              <a:spcBef>
                <a:spcPts val="0"/>
              </a:spcBef>
              <a:buFont typeface="Arial" panose="020B0604020202020204" pitchFamily="34" charset="0"/>
              <a:buChar char="•"/>
            </a:pPr>
            <a:endParaRPr lang="en-IE" sz="1800" dirty="0">
              <a:latin typeface="Helvetica" pitchFamily="2" charset="0"/>
            </a:endParaRPr>
          </a:p>
          <a:p>
            <a:pPr lvl="1">
              <a:spcBef>
                <a:spcPct val="0"/>
              </a:spcBef>
              <a:buFont typeface="Arial" panose="020B0604020202020204" pitchFamily="34" charset="0"/>
              <a:buChar char="•"/>
            </a:pPr>
            <a:endParaRPr lang="en-IE" altLang="en-US" sz="1600" b="1" dirty="0"/>
          </a:p>
        </p:txBody>
      </p:sp>
    </p:spTree>
    <p:extLst>
      <p:ext uri="{BB962C8B-B14F-4D97-AF65-F5344CB8AC3E}">
        <p14:creationId xmlns:p14="http://schemas.microsoft.com/office/powerpoint/2010/main" val="1553568446"/>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Content Placeholder 2">
            <a:extLst>
              <a:ext uri="{FF2B5EF4-FFF2-40B4-BE49-F238E27FC236}">
                <a16:creationId xmlns:a16="http://schemas.microsoft.com/office/drawing/2014/main" id="{97D3A0E6-0826-9149-87E1-8C6A2F0D9560}"/>
              </a:ext>
            </a:extLst>
          </p:cNvPr>
          <p:cNvSpPr txBox="1">
            <a:spLocks noChangeArrowheads="1"/>
          </p:cNvSpPr>
          <p:nvPr/>
        </p:nvSpPr>
        <p:spPr bwMode="auto">
          <a:xfrm>
            <a:off x="1360713" y="1145431"/>
            <a:ext cx="6226629" cy="4567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lnSpc>
                <a:spcPct val="110000"/>
              </a:lnSpc>
              <a:spcBef>
                <a:spcPct val="40000"/>
              </a:spcBef>
              <a:buChar char="•"/>
              <a:defRPr sz="2200">
                <a:solidFill>
                  <a:srgbClr val="333366"/>
                </a:solidFill>
                <a:latin typeface="Verdana" panose="020B0604030504040204" pitchFamily="34" charset="0"/>
                <a:ea typeface="ＭＳ Ｐゴシック" panose="020B0600070205080204" pitchFamily="34" charset="-128"/>
              </a:defRPr>
            </a:lvl1pPr>
            <a:lvl2pPr marL="742950" indent="-285750">
              <a:spcBef>
                <a:spcPct val="20000"/>
              </a:spcBef>
              <a:buChar char="–"/>
              <a:defRPr sz="2000">
                <a:solidFill>
                  <a:srgbClr val="333366"/>
                </a:solidFill>
                <a:latin typeface="Verdana" panose="020B0604030504040204" pitchFamily="34" charset="0"/>
                <a:ea typeface="ＭＳ Ｐゴシック" panose="020B0600070205080204" pitchFamily="34" charset="-128"/>
              </a:defRPr>
            </a:lvl2pPr>
            <a:lvl3pPr marL="1143000" indent="-228600">
              <a:spcBef>
                <a:spcPct val="20000"/>
              </a:spcBef>
              <a:buChar char="•"/>
              <a:defRPr>
                <a:solidFill>
                  <a:srgbClr val="333366"/>
                </a:solidFill>
                <a:latin typeface="Verdana" panose="020B0604030504040204" pitchFamily="34" charset="0"/>
                <a:ea typeface="ＭＳ Ｐゴシック" panose="020B0600070205080204" pitchFamily="34" charset="-128"/>
              </a:defRPr>
            </a:lvl3pPr>
            <a:lvl4pPr marL="1600200" indent="-228600">
              <a:spcBef>
                <a:spcPct val="20000"/>
              </a:spcBef>
              <a:buChar char="–"/>
              <a:defRPr sz="1600">
                <a:solidFill>
                  <a:srgbClr val="333366"/>
                </a:solidFill>
                <a:latin typeface="Verdana" panose="020B0604030504040204" pitchFamily="34" charset="0"/>
                <a:ea typeface="ＭＳ Ｐゴシック" panose="020B0600070205080204" pitchFamily="34" charset="-128"/>
              </a:defRPr>
            </a:lvl4pPr>
            <a:lvl5pPr marL="2057400" indent="-228600">
              <a:spcBef>
                <a:spcPct val="20000"/>
              </a:spcBef>
              <a:buChar char="»"/>
              <a:defRPr sz="1200">
                <a:solidFill>
                  <a:srgbClr val="333366"/>
                </a:solidFill>
                <a:latin typeface="Verdana" panose="020B060403050404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1200">
                <a:solidFill>
                  <a:srgbClr val="333366"/>
                </a:solidFill>
                <a:latin typeface="Verdana" panose="020B060403050404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1200">
                <a:solidFill>
                  <a:srgbClr val="333366"/>
                </a:solidFill>
                <a:latin typeface="Verdana" panose="020B060403050404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1200">
                <a:solidFill>
                  <a:srgbClr val="333366"/>
                </a:solidFill>
                <a:latin typeface="Verdana" panose="020B060403050404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1200">
                <a:solidFill>
                  <a:srgbClr val="333366"/>
                </a:solidFill>
                <a:latin typeface="Verdana" panose="020B0604030504040204" pitchFamily="34" charset="0"/>
                <a:ea typeface="ＭＳ Ｐゴシック" panose="020B0600070205080204" pitchFamily="34" charset="-128"/>
              </a:defRPr>
            </a:lvl9pPr>
          </a:lstStyle>
          <a:p>
            <a:pPr lvl="1">
              <a:spcBef>
                <a:spcPct val="0"/>
              </a:spcBef>
              <a:buFont typeface="Arial" panose="020B0604020202020204" pitchFamily="34" charset="0"/>
              <a:buChar char="•"/>
            </a:pPr>
            <a:endParaRPr lang="en-GB" altLang="en-US" sz="1800" dirty="0">
              <a:latin typeface="Helvetica" pitchFamily="2" charset="0"/>
            </a:endParaRPr>
          </a:p>
          <a:p>
            <a:pPr>
              <a:spcBef>
                <a:spcPts val="0"/>
              </a:spcBef>
              <a:buFont typeface="Arial" panose="020B0604020202020204" pitchFamily="34" charset="0"/>
              <a:buChar char="•"/>
            </a:pPr>
            <a:endParaRPr lang="en-IE" sz="1800" dirty="0">
              <a:latin typeface="Helvetica" pitchFamily="2" charset="0"/>
            </a:endParaRPr>
          </a:p>
          <a:p>
            <a:pPr>
              <a:spcBef>
                <a:spcPts val="0"/>
              </a:spcBef>
              <a:buFont typeface="Arial" panose="020B0604020202020204" pitchFamily="34" charset="0"/>
              <a:buChar char="•"/>
            </a:pPr>
            <a:r>
              <a:rPr lang="en-IE" sz="1800" b="1" dirty="0">
                <a:latin typeface="Helvetica" pitchFamily="2" charset="0"/>
              </a:rPr>
              <a:t>School &amp; Work. </a:t>
            </a:r>
            <a:r>
              <a:rPr lang="en-IE" sz="1800" dirty="0">
                <a:latin typeface="Helvetica" pitchFamily="2" charset="0"/>
              </a:rPr>
              <a:t>Hope is associated with better performance at school and work</a:t>
            </a:r>
          </a:p>
          <a:p>
            <a:pPr>
              <a:spcBef>
                <a:spcPts val="0"/>
              </a:spcBef>
              <a:buFont typeface="Arial" panose="020B0604020202020204" pitchFamily="34" charset="0"/>
              <a:buChar char="•"/>
            </a:pPr>
            <a:endParaRPr lang="en-IE" sz="1800" dirty="0">
              <a:latin typeface="Helvetica" pitchFamily="2" charset="0"/>
            </a:endParaRPr>
          </a:p>
          <a:p>
            <a:pPr>
              <a:spcBef>
                <a:spcPts val="0"/>
              </a:spcBef>
              <a:buFont typeface="Arial" panose="020B0604020202020204" pitchFamily="34" charset="0"/>
              <a:buChar char="•"/>
            </a:pPr>
            <a:r>
              <a:rPr lang="en-IE" sz="1800" b="1" dirty="0">
                <a:latin typeface="Helvetica" pitchFamily="2" charset="0"/>
              </a:rPr>
              <a:t>Mental health. </a:t>
            </a:r>
            <a:r>
              <a:rPr lang="en-IE" sz="1800" dirty="0">
                <a:latin typeface="Helvetica" pitchFamily="2" charset="0"/>
              </a:rPr>
              <a:t>Hope is a protective factor for people with mental health problems such as depression, anxiety, psychosis and PTSD</a:t>
            </a:r>
          </a:p>
          <a:p>
            <a:pPr>
              <a:spcBef>
                <a:spcPts val="0"/>
              </a:spcBef>
              <a:buFont typeface="Arial" panose="020B0604020202020204" pitchFamily="34" charset="0"/>
              <a:buChar char="•"/>
            </a:pPr>
            <a:endParaRPr lang="en-IE" sz="1800" b="1" dirty="0">
              <a:latin typeface="Helvetica" pitchFamily="2" charset="0"/>
            </a:endParaRPr>
          </a:p>
          <a:p>
            <a:pPr>
              <a:spcBef>
                <a:spcPts val="0"/>
              </a:spcBef>
              <a:buFont typeface="Arial" panose="020B0604020202020204" pitchFamily="34" charset="0"/>
              <a:buChar char="•"/>
            </a:pPr>
            <a:r>
              <a:rPr lang="en-IE" sz="1800" b="1" dirty="0">
                <a:latin typeface="Helvetica" pitchFamily="2" charset="0"/>
              </a:rPr>
              <a:t>Adjustment to physical illness. </a:t>
            </a:r>
            <a:r>
              <a:rPr lang="en-IE" sz="1800" dirty="0">
                <a:latin typeface="Helvetica" pitchFamily="2" charset="0"/>
              </a:rPr>
              <a:t>Hope is associated with better adjustment to conditions such as chronic pain, cancer, heart disease, spinal cord injury, multiple sclerosis, psoriasis, arthritis, diabetes, asthma, sickle cell disease, and burn injuries </a:t>
            </a:r>
          </a:p>
          <a:p>
            <a:pPr>
              <a:spcBef>
                <a:spcPts val="0"/>
              </a:spcBef>
              <a:buFont typeface="Arial" panose="020B0604020202020204" pitchFamily="34" charset="0"/>
              <a:buChar char="•"/>
            </a:pPr>
            <a:endParaRPr lang="en-IE" sz="1800" dirty="0">
              <a:latin typeface="Helvetica" pitchFamily="2" charset="0"/>
            </a:endParaRPr>
          </a:p>
          <a:p>
            <a:pPr lvl="1">
              <a:spcBef>
                <a:spcPct val="0"/>
              </a:spcBef>
              <a:buFont typeface="Arial" panose="020B0604020202020204" pitchFamily="34" charset="0"/>
              <a:buChar char="•"/>
            </a:pPr>
            <a:endParaRPr lang="en-IE" altLang="en-US" sz="1600" b="1" dirty="0"/>
          </a:p>
        </p:txBody>
      </p:sp>
      <p:sp>
        <p:nvSpPr>
          <p:cNvPr id="7" name="Title 1">
            <a:extLst>
              <a:ext uri="{FF2B5EF4-FFF2-40B4-BE49-F238E27FC236}">
                <a16:creationId xmlns:a16="http://schemas.microsoft.com/office/drawing/2014/main" id="{6B4DF37F-8510-1242-A806-82AF713E71C5}"/>
              </a:ext>
            </a:extLst>
          </p:cNvPr>
          <p:cNvSpPr txBox="1">
            <a:spLocks noChangeArrowheads="1"/>
          </p:cNvSpPr>
          <p:nvPr/>
        </p:nvSpPr>
        <p:spPr>
          <a:xfrm>
            <a:off x="2256225" y="689391"/>
            <a:ext cx="4196122" cy="456040"/>
          </a:xfrm>
          <a:prstGeom prst="rect">
            <a:avLst/>
          </a:prstGeom>
        </p:spPr>
        <p:txBody>
          <a:bodyPr/>
          <a:lstStyle>
            <a:lvl1pPr algn="l" rtl="0" eaLnBrk="0" fontAlgn="base" hangingPunct="0">
              <a:lnSpc>
                <a:spcPct val="110000"/>
              </a:lnSpc>
              <a:spcBef>
                <a:spcPct val="50000"/>
              </a:spcBef>
              <a:spcAft>
                <a:spcPct val="0"/>
              </a:spcAft>
              <a:defRPr sz="2800">
                <a:solidFill>
                  <a:srgbClr val="337FCC"/>
                </a:solidFill>
                <a:latin typeface="+mj-lt"/>
                <a:ea typeface="ＭＳ Ｐゴシック" pitchFamily="-108" charset="-128"/>
                <a:cs typeface="ＭＳ Ｐゴシック" pitchFamily="-108" charset="-128"/>
              </a:defRPr>
            </a:lvl1pPr>
            <a:lvl2pPr algn="l" rtl="0" eaLnBrk="0" fontAlgn="base" hangingPunct="0">
              <a:lnSpc>
                <a:spcPct val="110000"/>
              </a:lnSpc>
              <a:spcBef>
                <a:spcPct val="50000"/>
              </a:spcBef>
              <a:spcAft>
                <a:spcPct val="0"/>
              </a:spcAft>
              <a:defRPr sz="2800">
                <a:solidFill>
                  <a:srgbClr val="337FCC"/>
                </a:solidFill>
                <a:latin typeface="Verdana" pitchFamily="-110" charset="0"/>
                <a:ea typeface="ＭＳ Ｐゴシック" pitchFamily="-108" charset="-128"/>
                <a:cs typeface="ＭＳ Ｐゴシック" pitchFamily="-108" charset="-128"/>
              </a:defRPr>
            </a:lvl2pPr>
            <a:lvl3pPr algn="l" rtl="0" eaLnBrk="0" fontAlgn="base" hangingPunct="0">
              <a:lnSpc>
                <a:spcPct val="110000"/>
              </a:lnSpc>
              <a:spcBef>
                <a:spcPct val="50000"/>
              </a:spcBef>
              <a:spcAft>
                <a:spcPct val="0"/>
              </a:spcAft>
              <a:defRPr sz="2800">
                <a:solidFill>
                  <a:srgbClr val="337FCC"/>
                </a:solidFill>
                <a:latin typeface="Verdana" pitchFamily="-110" charset="0"/>
                <a:ea typeface="ＭＳ Ｐゴシック" pitchFamily="-108" charset="-128"/>
                <a:cs typeface="ＭＳ Ｐゴシック" pitchFamily="-108" charset="-128"/>
              </a:defRPr>
            </a:lvl3pPr>
            <a:lvl4pPr algn="l" rtl="0" eaLnBrk="0" fontAlgn="base" hangingPunct="0">
              <a:lnSpc>
                <a:spcPct val="110000"/>
              </a:lnSpc>
              <a:spcBef>
                <a:spcPct val="50000"/>
              </a:spcBef>
              <a:spcAft>
                <a:spcPct val="0"/>
              </a:spcAft>
              <a:defRPr sz="2800">
                <a:solidFill>
                  <a:srgbClr val="337FCC"/>
                </a:solidFill>
                <a:latin typeface="Verdana" pitchFamily="-110" charset="0"/>
                <a:ea typeface="ＭＳ Ｐゴシック" pitchFamily="-108" charset="-128"/>
                <a:cs typeface="ＭＳ Ｐゴシック" pitchFamily="-108" charset="-128"/>
              </a:defRPr>
            </a:lvl4pPr>
            <a:lvl5pPr algn="l" rtl="0" eaLnBrk="0" fontAlgn="base" hangingPunct="0">
              <a:lnSpc>
                <a:spcPct val="110000"/>
              </a:lnSpc>
              <a:spcBef>
                <a:spcPct val="50000"/>
              </a:spcBef>
              <a:spcAft>
                <a:spcPct val="0"/>
              </a:spcAft>
              <a:defRPr sz="2800">
                <a:solidFill>
                  <a:srgbClr val="337FCC"/>
                </a:solidFill>
                <a:latin typeface="Verdana" pitchFamily="-110" charset="0"/>
                <a:ea typeface="ＭＳ Ｐゴシック" pitchFamily="-108" charset="-128"/>
                <a:cs typeface="ＭＳ Ｐゴシック" pitchFamily="-108" charset="-128"/>
              </a:defRPr>
            </a:lvl5pPr>
            <a:lvl6pPr marL="457200" algn="l" rtl="0" fontAlgn="base">
              <a:lnSpc>
                <a:spcPct val="110000"/>
              </a:lnSpc>
              <a:spcBef>
                <a:spcPct val="50000"/>
              </a:spcBef>
              <a:spcAft>
                <a:spcPct val="0"/>
              </a:spcAft>
              <a:defRPr sz="2800">
                <a:solidFill>
                  <a:srgbClr val="337FCC"/>
                </a:solidFill>
                <a:latin typeface="Verdana" pitchFamily="-110" charset="0"/>
              </a:defRPr>
            </a:lvl6pPr>
            <a:lvl7pPr marL="914400" algn="l" rtl="0" fontAlgn="base">
              <a:lnSpc>
                <a:spcPct val="110000"/>
              </a:lnSpc>
              <a:spcBef>
                <a:spcPct val="50000"/>
              </a:spcBef>
              <a:spcAft>
                <a:spcPct val="0"/>
              </a:spcAft>
              <a:defRPr sz="2800">
                <a:solidFill>
                  <a:srgbClr val="337FCC"/>
                </a:solidFill>
                <a:latin typeface="Verdana" pitchFamily="-110" charset="0"/>
              </a:defRPr>
            </a:lvl7pPr>
            <a:lvl8pPr marL="1371600" algn="l" rtl="0" fontAlgn="base">
              <a:lnSpc>
                <a:spcPct val="110000"/>
              </a:lnSpc>
              <a:spcBef>
                <a:spcPct val="50000"/>
              </a:spcBef>
              <a:spcAft>
                <a:spcPct val="0"/>
              </a:spcAft>
              <a:defRPr sz="2800">
                <a:solidFill>
                  <a:srgbClr val="337FCC"/>
                </a:solidFill>
                <a:latin typeface="Verdana" pitchFamily="-110" charset="0"/>
              </a:defRPr>
            </a:lvl8pPr>
            <a:lvl9pPr marL="1828800" algn="l" rtl="0" fontAlgn="base">
              <a:lnSpc>
                <a:spcPct val="110000"/>
              </a:lnSpc>
              <a:spcBef>
                <a:spcPct val="50000"/>
              </a:spcBef>
              <a:spcAft>
                <a:spcPct val="0"/>
              </a:spcAft>
              <a:defRPr sz="2800">
                <a:solidFill>
                  <a:srgbClr val="337FCC"/>
                </a:solidFill>
                <a:latin typeface="Verdana" pitchFamily="-110" charset="0"/>
              </a:defRPr>
            </a:lvl9pPr>
          </a:lstStyle>
          <a:p>
            <a:pPr>
              <a:defRPr/>
            </a:pPr>
            <a:r>
              <a:rPr lang="en-US" altLang="en-US" sz="2000" b="1" kern="0" dirty="0">
                <a:latin typeface="Helvetica" pitchFamily="2" charset="0"/>
                <a:ea typeface="ＭＳ Ｐゴシック" panose="020B0600070205080204" pitchFamily="34" charset="-128"/>
              </a:rPr>
              <a:t>RESEARCH FINDINGS ON HOPE</a:t>
            </a:r>
          </a:p>
        </p:txBody>
      </p:sp>
    </p:spTree>
    <p:extLst>
      <p:ext uri="{BB962C8B-B14F-4D97-AF65-F5344CB8AC3E}">
        <p14:creationId xmlns:p14="http://schemas.microsoft.com/office/powerpoint/2010/main" val="1222319827"/>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Content Placeholder 2">
            <a:extLst>
              <a:ext uri="{FF2B5EF4-FFF2-40B4-BE49-F238E27FC236}">
                <a16:creationId xmlns:a16="http://schemas.microsoft.com/office/drawing/2014/main" id="{97D3A0E6-0826-9149-87E1-8C6A2F0D9560}"/>
              </a:ext>
            </a:extLst>
          </p:cNvPr>
          <p:cNvSpPr txBox="1">
            <a:spLocks noChangeArrowheads="1"/>
          </p:cNvSpPr>
          <p:nvPr/>
        </p:nvSpPr>
        <p:spPr bwMode="auto">
          <a:xfrm>
            <a:off x="522513" y="529752"/>
            <a:ext cx="8098974" cy="51961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lnSpc>
                <a:spcPct val="110000"/>
              </a:lnSpc>
              <a:spcBef>
                <a:spcPct val="40000"/>
              </a:spcBef>
              <a:buChar char="•"/>
              <a:defRPr sz="2200">
                <a:solidFill>
                  <a:srgbClr val="333366"/>
                </a:solidFill>
                <a:latin typeface="Verdana" panose="020B0604030504040204" pitchFamily="34" charset="0"/>
                <a:ea typeface="ＭＳ Ｐゴシック" panose="020B0600070205080204" pitchFamily="34" charset="-128"/>
              </a:defRPr>
            </a:lvl1pPr>
            <a:lvl2pPr marL="742950" indent="-285750">
              <a:spcBef>
                <a:spcPct val="20000"/>
              </a:spcBef>
              <a:buChar char="–"/>
              <a:defRPr sz="2000">
                <a:solidFill>
                  <a:srgbClr val="333366"/>
                </a:solidFill>
                <a:latin typeface="Verdana" panose="020B0604030504040204" pitchFamily="34" charset="0"/>
                <a:ea typeface="ＭＳ Ｐゴシック" panose="020B0600070205080204" pitchFamily="34" charset="-128"/>
              </a:defRPr>
            </a:lvl2pPr>
            <a:lvl3pPr marL="1143000" indent="-228600">
              <a:spcBef>
                <a:spcPct val="20000"/>
              </a:spcBef>
              <a:buChar char="•"/>
              <a:defRPr>
                <a:solidFill>
                  <a:srgbClr val="333366"/>
                </a:solidFill>
                <a:latin typeface="Verdana" panose="020B0604030504040204" pitchFamily="34" charset="0"/>
                <a:ea typeface="ＭＳ Ｐゴシック" panose="020B0600070205080204" pitchFamily="34" charset="-128"/>
              </a:defRPr>
            </a:lvl3pPr>
            <a:lvl4pPr marL="1600200" indent="-228600">
              <a:spcBef>
                <a:spcPct val="20000"/>
              </a:spcBef>
              <a:buChar char="–"/>
              <a:defRPr sz="1600">
                <a:solidFill>
                  <a:srgbClr val="333366"/>
                </a:solidFill>
                <a:latin typeface="Verdana" panose="020B0604030504040204" pitchFamily="34" charset="0"/>
                <a:ea typeface="ＭＳ Ｐゴシック" panose="020B0600070205080204" pitchFamily="34" charset="-128"/>
              </a:defRPr>
            </a:lvl4pPr>
            <a:lvl5pPr marL="2057400" indent="-228600">
              <a:spcBef>
                <a:spcPct val="20000"/>
              </a:spcBef>
              <a:buChar char="»"/>
              <a:defRPr sz="1200">
                <a:solidFill>
                  <a:srgbClr val="333366"/>
                </a:solidFill>
                <a:latin typeface="Verdana" panose="020B060403050404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1200">
                <a:solidFill>
                  <a:srgbClr val="333366"/>
                </a:solidFill>
                <a:latin typeface="Verdana" panose="020B060403050404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1200">
                <a:solidFill>
                  <a:srgbClr val="333366"/>
                </a:solidFill>
                <a:latin typeface="Verdana" panose="020B060403050404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1200">
                <a:solidFill>
                  <a:srgbClr val="333366"/>
                </a:solidFill>
                <a:latin typeface="Verdana" panose="020B060403050404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1200">
                <a:solidFill>
                  <a:srgbClr val="333366"/>
                </a:solidFill>
                <a:latin typeface="Verdana" panose="020B0604030504040204" pitchFamily="34" charset="0"/>
                <a:ea typeface="ＭＳ Ｐゴシック" panose="020B0600070205080204" pitchFamily="34" charset="-128"/>
              </a:defRPr>
            </a:lvl9pPr>
          </a:lstStyle>
          <a:p>
            <a:pPr lvl="1">
              <a:spcBef>
                <a:spcPct val="0"/>
              </a:spcBef>
              <a:buFont typeface="Arial" panose="020B0604020202020204" pitchFamily="34" charset="0"/>
              <a:buChar char="•"/>
            </a:pPr>
            <a:endParaRPr lang="en-GB" altLang="en-US" sz="1800" dirty="0">
              <a:latin typeface="Helvetica" pitchFamily="2" charset="0"/>
            </a:endParaRPr>
          </a:p>
          <a:p>
            <a:pPr>
              <a:spcBef>
                <a:spcPts val="0"/>
              </a:spcBef>
              <a:buFont typeface="Arial" panose="020B0604020202020204" pitchFamily="34" charset="0"/>
              <a:buChar char="•"/>
            </a:pPr>
            <a:endParaRPr lang="en-IE" sz="1800" dirty="0">
              <a:latin typeface="Helvetica" pitchFamily="2" charset="0"/>
            </a:endParaRPr>
          </a:p>
          <a:p>
            <a:pPr>
              <a:spcBef>
                <a:spcPts val="0"/>
              </a:spcBef>
              <a:buFont typeface="Arial" panose="020B0604020202020204" pitchFamily="34" charset="0"/>
              <a:buChar char="•"/>
            </a:pPr>
            <a:r>
              <a:rPr lang="en-IE" sz="2000" dirty="0">
                <a:latin typeface="Helvetica" pitchFamily="2" charset="0"/>
              </a:rPr>
              <a:t>Rick Snyder</a:t>
            </a:r>
            <a:r>
              <a:rPr lang="en-IE" sz="2000" i="1" dirty="0">
                <a:latin typeface="Helvetica" pitchFamily="2" charset="0"/>
              </a:rPr>
              <a:t>’s </a:t>
            </a:r>
            <a:r>
              <a:rPr lang="en-IE" sz="2000" dirty="0">
                <a:latin typeface="Helvetica" pitchFamily="2" charset="0"/>
              </a:rPr>
              <a:t>Hope Therapy helps clients to</a:t>
            </a:r>
          </a:p>
          <a:p>
            <a:pPr lvl="1">
              <a:spcBef>
                <a:spcPts val="0"/>
              </a:spcBef>
              <a:buFont typeface="Arial" panose="020B0604020202020204" pitchFamily="34" charset="0"/>
              <a:buChar char="•"/>
            </a:pPr>
            <a:r>
              <a:rPr lang="en-IE" sz="1800" dirty="0">
                <a:latin typeface="Helvetica" pitchFamily="2" charset="0"/>
              </a:rPr>
              <a:t>Formulate clear goals</a:t>
            </a:r>
          </a:p>
          <a:p>
            <a:pPr lvl="1">
              <a:spcBef>
                <a:spcPts val="0"/>
              </a:spcBef>
              <a:buFont typeface="Arial" panose="020B0604020202020204" pitchFamily="34" charset="0"/>
              <a:buChar char="•"/>
            </a:pPr>
            <a:r>
              <a:rPr lang="en-IE" sz="1800" dirty="0">
                <a:latin typeface="Helvetica" pitchFamily="2" charset="0"/>
              </a:rPr>
              <a:t>Produce numerous pathways to these</a:t>
            </a:r>
          </a:p>
          <a:p>
            <a:pPr lvl="1">
              <a:spcBef>
                <a:spcPts val="0"/>
              </a:spcBef>
              <a:buFont typeface="Arial" panose="020B0604020202020204" pitchFamily="34" charset="0"/>
              <a:buChar char="•"/>
            </a:pPr>
            <a:r>
              <a:rPr lang="en-IE" sz="1800" dirty="0">
                <a:latin typeface="Helvetica" pitchFamily="2" charset="0"/>
              </a:rPr>
              <a:t>Motivate themselves to pursue their goals</a:t>
            </a:r>
          </a:p>
          <a:p>
            <a:pPr lvl="1">
              <a:spcBef>
                <a:spcPts val="0"/>
              </a:spcBef>
              <a:buFont typeface="Arial" panose="020B0604020202020204" pitchFamily="34" charset="0"/>
              <a:buChar char="•"/>
            </a:pPr>
            <a:r>
              <a:rPr lang="en-IE" sz="1800" dirty="0">
                <a:latin typeface="Helvetica" pitchFamily="2" charset="0"/>
              </a:rPr>
              <a:t>Reframe obstacles as challenges to be overcome </a:t>
            </a:r>
          </a:p>
          <a:p>
            <a:pPr lvl="1">
              <a:spcBef>
                <a:spcPts val="0"/>
              </a:spcBef>
              <a:buFont typeface="Arial" panose="020B0604020202020204" pitchFamily="34" charset="0"/>
              <a:buChar char="•"/>
            </a:pPr>
            <a:endParaRPr lang="en-IE" sz="1800" dirty="0">
              <a:latin typeface="Helvetica" pitchFamily="2" charset="0"/>
            </a:endParaRPr>
          </a:p>
          <a:p>
            <a:pPr>
              <a:spcBef>
                <a:spcPts val="0"/>
              </a:spcBef>
              <a:buFont typeface="Arial" panose="020B0604020202020204" pitchFamily="34" charset="0"/>
              <a:buChar char="•"/>
            </a:pPr>
            <a:r>
              <a:rPr lang="en-IE" sz="2000" dirty="0">
                <a:latin typeface="Helvetica" pitchFamily="2" charset="0"/>
              </a:rPr>
              <a:t>It is based on Jerome Frank’s insight that hope is a factor common to all effective psychotherapies in his book </a:t>
            </a:r>
            <a:r>
              <a:rPr lang="en-IE" sz="2000" i="1" dirty="0">
                <a:latin typeface="Helvetica" pitchFamily="2" charset="0"/>
              </a:rPr>
              <a:t>Persuasion and Healing</a:t>
            </a:r>
            <a:r>
              <a:rPr lang="en-IE" sz="2000" dirty="0">
                <a:latin typeface="Helvetica" pitchFamily="2" charset="0"/>
              </a:rPr>
              <a:t> </a:t>
            </a:r>
          </a:p>
          <a:p>
            <a:pPr>
              <a:spcBef>
                <a:spcPts val="0"/>
              </a:spcBef>
              <a:buFont typeface="Arial" panose="020B0604020202020204" pitchFamily="34" charset="0"/>
              <a:buChar char="•"/>
            </a:pPr>
            <a:endParaRPr lang="en-IE" sz="2000" dirty="0">
              <a:latin typeface="Helvetica" pitchFamily="2" charset="0"/>
            </a:endParaRPr>
          </a:p>
          <a:p>
            <a:pPr>
              <a:spcBef>
                <a:spcPts val="0"/>
              </a:spcBef>
              <a:buFont typeface="Arial" panose="020B0604020202020204" pitchFamily="34" charset="0"/>
              <a:buChar char="•"/>
            </a:pPr>
            <a:r>
              <a:rPr lang="en-IE" sz="2000" dirty="0">
                <a:latin typeface="Helvetica" pitchFamily="2" charset="0"/>
              </a:rPr>
              <a:t>It draws on practices from cognitive behaviour therapy, solution-focused therapy, and narrative therapy</a:t>
            </a:r>
          </a:p>
          <a:p>
            <a:pPr>
              <a:spcBef>
                <a:spcPts val="0"/>
              </a:spcBef>
              <a:buFont typeface="Arial" panose="020B0604020202020204" pitchFamily="34" charset="0"/>
              <a:buChar char="•"/>
            </a:pPr>
            <a:endParaRPr lang="en-IE" sz="2000" dirty="0">
              <a:latin typeface="Helvetica" pitchFamily="2" charset="0"/>
            </a:endParaRPr>
          </a:p>
          <a:p>
            <a:pPr>
              <a:spcBef>
                <a:spcPts val="0"/>
              </a:spcBef>
              <a:buFont typeface="Arial" panose="020B0604020202020204" pitchFamily="34" charset="0"/>
              <a:buChar char="•"/>
            </a:pPr>
            <a:r>
              <a:rPr lang="en-IE" sz="2000" dirty="0">
                <a:latin typeface="Helvetica" pitchFamily="2" charset="0"/>
              </a:rPr>
              <a:t>Hope therapy has a small evidence base  </a:t>
            </a:r>
            <a:endParaRPr lang="en-IE" altLang="en-US" sz="2000" dirty="0">
              <a:latin typeface="Helvetica" pitchFamily="2" charset="0"/>
            </a:endParaRPr>
          </a:p>
        </p:txBody>
      </p:sp>
      <p:sp>
        <p:nvSpPr>
          <p:cNvPr id="7" name="Title 1">
            <a:extLst>
              <a:ext uri="{FF2B5EF4-FFF2-40B4-BE49-F238E27FC236}">
                <a16:creationId xmlns:a16="http://schemas.microsoft.com/office/drawing/2014/main" id="{6B4DF37F-8510-1242-A806-82AF713E71C5}"/>
              </a:ext>
            </a:extLst>
          </p:cNvPr>
          <p:cNvSpPr txBox="1">
            <a:spLocks noChangeArrowheads="1"/>
          </p:cNvSpPr>
          <p:nvPr/>
        </p:nvSpPr>
        <p:spPr>
          <a:xfrm>
            <a:off x="3214168" y="341048"/>
            <a:ext cx="2479061" cy="377409"/>
          </a:xfrm>
          <a:prstGeom prst="rect">
            <a:avLst/>
          </a:prstGeom>
        </p:spPr>
        <p:txBody>
          <a:bodyPr/>
          <a:lstStyle>
            <a:lvl1pPr algn="l" rtl="0" eaLnBrk="0" fontAlgn="base" hangingPunct="0">
              <a:lnSpc>
                <a:spcPct val="110000"/>
              </a:lnSpc>
              <a:spcBef>
                <a:spcPct val="50000"/>
              </a:spcBef>
              <a:spcAft>
                <a:spcPct val="0"/>
              </a:spcAft>
              <a:defRPr sz="2800">
                <a:solidFill>
                  <a:srgbClr val="337FCC"/>
                </a:solidFill>
                <a:latin typeface="+mj-lt"/>
                <a:ea typeface="ＭＳ Ｐゴシック" pitchFamily="-108" charset="-128"/>
                <a:cs typeface="ＭＳ Ｐゴシック" pitchFamily="-108" charset="-128"/>
              </a:defRPr>
            </a:lvl1pPr>
            <a:lvl2pPr algn="l" rtl="0" eaLnBrk="0" fontAlgn="base" hangingPunct="0">
              <a:lnSpc>
                <a:spcPct val="110000"/>
              </a:lnSpc>
              <a:spcBef>
                <a:spcPct val="50000"/>
              </a:spcBef>
              <a:spcAft>
                <a:spcPct val="0"/>
              </a:spcAft>
              <a:defRPr sz="2800">
                <a:solidFill>
                  <a:srgbClr val="337FCC"/>
                </a:solidFill>
                <a:latin typeface="Verdana" pitchFamily="-110" charset="0"/>
                <a:ea typeface="ＭＳ Ｐゴシック" pitchFamily="-108" charset="-128"/>
                <a:cs typeface="ＭＳ Ｐゴシック" pitchFamily="-108" charset="-128"/>
              </a:defRPr>
            </a:lvl2pPr>
            <a:lvl3pPr algn="l" rtl="0" eaLnBrk="0" fontAlgn="base" hangingPunct="0">
              <a:lnSpc>
                <a:spcPct val="110000"/>
              </a:lnSpc>
              <a:spcBef>
                <a:spcPct val="50000"/>
              </a:spcBef>
              <a:spcAft>
                <a:spcPct val="0"/>
              </a:spcAft>
              <a:defRPr sz="2800">
                <a:solidFill>
                  <a:srgbClr val="337FCC"/>
                </a:solidFill>
                <a:latin typeface="Verdana" pitchFamily="-110" charset="0"/>
                <a:ea typeface="ＭＳ Ｐゴシック" pitchFamily="-108" charset="-128"/>
                <a:cs typeface="ＭＳ Ｐゴシック" pitchFamily="-108" charset="-128"/>
              </a:defRPr>
            </a:lvl3pPr>
            <a:lvl4pPr algn="l" rtl="0" eaLnBrk="0" fontAlgn="base" hangingPunct="0">
              <a:lnSpc>
                <a:spcPct val="110000"/>
              </a:lnSpc>
              <a:spcBef>
                <a:spcPct val="50000"/>
              </a:spcBef>
              <a:spcAft>
                <a:spcPct val="0"/>
              </a:spcAft>
              <a:defRPr sz="2800">
                <a:solidFill>
                  <a:srgbClr val="337FCC"/>
                </a:solidFill>
                <a:latin typeface="Verdana" pitchFamily="-110" charset="0"/>
                <a:ea typeface="ＭＳ Ｐゴシック" pitchFamily="-108" charset="-128"/>
                <a:cs typeface="ＭＳ Ｐゴシック" pitchFamily="-108" charset="-128"/>
              </a:defRPr>
            </a:lvl4pPr>
            <a:lvl5pPr algn="l" rtl="0" eaLnBrk="0" fontAlgn="base" hangingPunct="0">
              <a:lnSpc>
                <a:spcPct val="110000"/>
              </a:lnSpc>
              <a:spcBef>
                <a:spcPct val="50000"/>
              </a:spcBef>
              <a:spcAft>
                <a:spcPct val="0"/>
              </a:spcAft>
              <a:defRPr sz="2800">
                <a:solidFill>
                  <a:srgbClr val="337FCC"/>
                </a:solidFill>
                <a:latin typeface="Verdana" pitchFamily="-110" charset="0"/>
                <a:ea typeface="ＭＳ Ｐゴシック" pitchFamily="-108" charset="-128"/>
                <a:cs typeface="ＭＳ Ｐゴシック" pitchFamily="-108" charset="-128"/>
              </a:defRPr>
            </a:lvl5pPr>
            <a:lvl6pPr marL="457200" algn="l" rtl="0" fontAlgn="base">
              <a:lnSpc>
                <a:spcPct val="110000"/>
              </a:lnSpc>
              <a:spcBef>
                <a:spcPct val="50000"/>
              </a:spcBef>
              <a:spcAft>
                <a:spcPct val="0"/>
              </a:spcAft>
              <a:defRPr sz="2800">
                <a:solidFill>
                  <a:srgbClr val="337FCC"/>
                </a:solidFill>
                <a:latin typeface="Verdana" pitchFamily="-110" charset="0"/>
              </a:defRPr>
            </a:lvl6pPr>
            <a:lvl7pPr marL="914400" algn="l" rtl="0" fontAlgn="base">
              <a:lnSpc>
                <a:spcPct val="110000"/>
              </a:lnSpc>
              <a:spcBef>
                <a:spcPct val="50000"/>
              </a:spcBef>
              <a:spcAft>
                <a:spcPct val="0"/>
              </a:spcAft>
              <a:defRPr sz="2800">
                <a:solidFill>
                  <a:srgbClr val="337FCC"/>
                </a:solidFill>
                <a:latin typeface="Verdana" pitchFamily="-110" charset="0"/>
              </a:defRPr>
            </a:lvl7pPr>
            <a:lvl8pPr marL="1371600" algn="l" rtl="0" fontAlgn="base">
              <a:lnSpc>
                <a:spcPct val="110000"/>
              </a:lnSpc>
              <a:spcBef>
                <a:spcPct val="50000"/>
              </a:spcBef>
              <a:spcAft>
                <a:spcPct val="0"/>
              </a:spcAft>
              <a:defRPr sz="2800">
                <a:solidFill>
                  <a:srgbClr val="337FCC"/>
                </a:solidFill>
                <a:latin typeface="Verdana" pitchFamily="-110" charset="0"/>
              </a:defRPr>
            </a:lvl8pPr>
            <a:lvl9pPr marL="1828800" algn="l" rtl="0" fontAlgn="base">
              <a:lnSpc>
                <a:spcPct val="110000"/>
              </a:lnSpc>
              <a:spcBef>
                <a:spcPct val="50000"/>
              </a:spcBef>
              <a:spcAft>
                <a:spcPct val="0"/>
              </a:spcAft>
              <a:defRPr sz="2800">
                <a:solidFill>
                  <a:srgbClr val="337FCC"/>
                </a:solidFill>
                <a:latin typeface="Verdana" pitchFamily="-110" charset="0"/>
              </a:defRPr>
            </a:lvl9pPr>
          </a:lstStyle>
          <a:p>
            <a:pPr>
              <a:defRPr/>
            </a:pPr>
            <a:r>
              <a:rPr lang="en-US" altLang="en-US" sz="2000" b="1" kern="0" dirty="0">
                <a:latin typeface="Helvetica" pitchFamily="2" charset="0"/>
                <a:ea typeface="ＭＳ Ｐゴシック" panose="020B0600070205080204" pitchFamily="34" charset="-128"/>
              </a:rPr>
              <a:t>HOPE THERAPY</a:t>
            </a:r>
          </a:p>
        </p:txBody>
      </p:sp>
    </p:spTree>
    <p:extLst>
      <p:ext uri="{BB962C8B-B14F-4D97-AF65-F5344CB8AC3E}">
        <p14:creationId xmlns:p14="http://schemas.microsoft.com/office/powerpoint/2010/main" val="30977319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2">
            <a:extLst>
              <a:ext uri="{FF2B5EF4-FFF2-40B4-BE49-F238E27FC236}">
                <a16:creationId xmlns:a16="http://schemas.microsoft.com/office/drawing/2014/main" id="{E236B9A1-83AA-B349-BB22-0C02470F4A88}"/>
              </a:ext>
            </a:extLst>
          </p:cNvPr>
          <p:cNvSpPr txBox="1">
            <a:spLocks noChangeArrowheads="1"/>
          </p:cNvSpPr>
          <p:nvPr/>
        </p:nvSpPr>
        <p:spPr>
          <a:xfrm>
            <a:off x="171450" y="823092"/>
            <a:ext cx="5278437" cy="4968875"/>
          </a:xfrm>
          <a:prstGeom prst="rect">
            <a:avLst/>
          </a:prstGeom>
        </p:spPr>
        <p:txBody>
          <a:bodyPr/>
          <a:lstStyle>
            <a:lvl1pPr marL="342900" indent="-342900" algn="l" rtl="0" eaLnBrk="0" fontAlgn="base" hangingPunct="0">
              <a:lnSpc>
                <a:spcPct val="110000"/>
              </a:lnSpc>
              <a:spcBef>
                <a:spcPct val="40000"/>
              </a:spcBef>
              <a:spcAft>
                <a:spcPct val="0"/>
              </a:spcAft>
              <a:buChar char="•"/>
              <a:defRPr sz="2200">
                <a:solidFill>
                  <a:srgbClr val="333366"/>
                </a:solidFill>
                <a:latin typeface="+mn-lt"/>
                <a:ea typeface="ＭＳ Ｐゴシック" pitchFamily="-108" charset="-128"/>
                <a:cs typeface="ＭＳ Ｐゴシック" pitchFamily="-108" charset="-128"/>
              </a:defRPr>
            </a:lvl1pPr>
            <a:lvl2pPr marL="742950" indent="-285750" algn="l" rtl="0" eaLnBrk="0" fontAlgn="base" hangingPunct="0">
              <a:spcBef>
                <a:spcPct val="20000"/>
              </a:spcBef>
              <a:spcAft>
                <a:spcPct val="0"/>
              </a:spcAft>
              <a:buChar char="–"/>
              <a:defRPr sz="2000">
                <a:solidFill>
                  <a:srgbClr val="333366"/>
                </a:solidFill>
                <a:latin typeface="+mn-lt"/>
                <a:ea typeface="ＭＳ Ｐゴシック" pitchFamily="-110" charset="-128"/>
              </a:defRPr>
            </a:lvl2pPr>
            <a:lvl3pPr marL="1143000" indent="-228600" algn="l" rtl="0" eaLnBrk="0" fontAlgn="base" hangingPunct="0">
              <a:spcBef>
                <a:spcPct val="20000"/>
              </a:spcBef>
              <a:spcAft>
                <a:spcPct val="0"/>
              </a:spcAft>
              <a:buChar char="•"/>
              <a:defRPr>
                <a:solidFill>
                  <a:srgbClr val="333366"/>
                </a:solidFill>
                <a:latin typeface="+mn-lt"/>
                <a:ea typeface="ＭＳ Ｐゴシック" pitchFamily="-110" charset="-128"/>
              </a:defRPr>
            </a:lvl3pPr>
            <a:lvl4pPr marL="1600200" indent="-228600" algn="l" rtl="0" eaLnBrk="0" fontAlgn="base" hangingPunct="0">
              <a:spcBef>
                <a:spcPct val="20000"/>
              </a:spcBef>
              <a:spcAft>
                <a:spcPct val="0"/>
              </a:spcAft>
              <a:buChar char="–"/>
              <a:defRPr sz="1600">
                <a:solidFill>
                  <a:srgbClr val="333366"/>
                </a:solidFill>
                <a:latin typeface="+mn-lt"/>
                <a:ea typeface="ＭＳ Ｐゴシック" pitchFamily="-110" charset="-128"/>
              </a:defRPr>
            </a:lvl4pPr>
            <a:lvl5pPr marL="2057400" indent="-228600" algn="l" rtl="0" eaLnBrk="0" fontAlgn="base" hangingPunct="0">
              <a:spcBef>
                <a:spcPct val="20000"/>
              </a:spcBef>
              <a:spcAft>
                <a:spcPct val="0"/>
              </a:spcAft>
              <a:buChar char="»"/>
              <a:defRPr sz="1200">
                <a:solidFill>
                  <a:srgbClr val="333366"/>
                </a:solidFill>
                <a:latin typeface="+mn-lt"/>
                <a:ea typeface="ＭＳ Ｐゴシック" pitchFamily="-110" charset="-128"/>
              </a:defRPr>
            </a:lvl5pPr>
            <a:lvl6pPr marL="2514600" indent="-228600" algn="l" rtl="0" fontAlgn="base">
              <a:spcBef>
                <a:spcPct val="20000"/>
              </a:spcBef>
              <a:spcAft>
                <a:spcPct val="0"/>
              </a:spcAft>
              <a:buChar char="»"/>
              <a:defRPr sz="1200">
                <a:solidFill>
                  <a:srgbClr val="333366"/>
                </a:solidFill>
                <a:latin typeface="+mn-lt"/>
                <a:ea typeface="ＭＳ Ｐゴシック" pitchFamily="-110" charset="-128"/>
              </a:defRPr>
            </a:lvl6pPr>
            <a:lvl7pPr marL="2971800" indent="-228600" algn="l" rtl="0" fontAlgn="base">
              <a:spcBef>
                <a:spcPct val="20000"/>
              </a:spcBef>
              <a:spcAft>
                <a:spcPct val="0"/>
              </a:spcAft>
              <a:buChar char="»"/>
              <a:defRPr sz="1200">
                <a:solidFill>
                  <a:srgbClr val="333366"/>
                </a:solidFill>
                <a:latin typeface="+mn-lt"/>
                <a:ea typeface="ＭＳ Ｐゴシック" pitchFamily="-110" charset="-128"/>
              </a:defRPr>
            </a:lvl7pPr>
            <a:lvl8pPr marL="3429000" indent="-228600" algn="l" rtl="0" fontAlgn="base">
              <a:spcBef>
                <a:spcPct val="20000"/>
              </a:spcBef>
              <a:spcAft>
                <a:spcPct val="0"/>
              </a:spcAft>
              <a:buChar char="»"/>
              <a:defRPr sz="1200">
                <a:solidFill>
                  <a:srgbClr val="333366"/>
                </a:solidFill>
                <a:latin typeface="+mn-lt"/>
                <a:ea typeface="ＭＳ Ｐゴシック" pitchFamily="-110" charset="-128"/>
              </a:defRPr>
            </a:lvl8pPr>
            <a:lvl9pPr marL="3886200" indent="-228600" algn="l" rtl="0" fontAlgn="base">
              <a:spcBef>
                <a:spcPct val="20000"/>
              </a:spcBef>
              <a:spcAft>
                <a:spcPct val="0"/>
              </a:spcAft>
              <a:buChar char="»"/>
              <a:defRPr sz="1200">
                <a:solidFill>
                  <a:srgbClr val="333366"/>
                </a:solidFill>
                <a:latin typeface="+mn-lt"/>
                <a:ea typeface="ＭＳ Ｐゴシック" pitchFamily="-110" charset="-128"/>
              </a:defRPr>
            </a:lvl9pPr>
          </a:lstStyle>
          <a:p>
            <a:pPr lvl="1">
              <a:spcBef>
                <a:spcPts val="0"/>
              </a:spcBef>
              <a:buFont typeface="Arial" panose="020B0604020202020204" pitchFamily="34" charset="0"/>
              <a:buChar char="•"/>
              <a:defRPr/>
            </a:pPr>
            <a:endParaRPr lang="en-GB" sz="1600" dirty="0"/>
          </a:p>
          <a:p>
            <a:pPr lvl="1">
              <a:spcBef>
                <a:spcPts val="0"/>
              </a:spcBef>
              <a:buFont typeface="Arial" panose="020B0604020202020204" pitchFamily="34" charset="0"/>
              <a:buChar char="•"/>
              <a:defRPr/>
            </a:pPr>
            <a:r>
              <a:rPr lang="en-GB" sz="1800" b="1" dirty="0">
                <a:latin typeface="Helvetica" pitchFamily="2" charset="0"/>
              </a:rPr>
              <a:t>Positive mindset. </a:t>
            </a:r>
            <a:r>
              <a:rPr lang="en-GB" sz="1800" dirty="0">
                <a:latin typeface="Helvetica" pitchFamily="2" charset="0"/>
              </a:rPr>
              <a:t>Optimism and gratitude are central elements of positive mindset </a:t>
            </a:r>
          </a:p>
          <a:p>
            <a:pPr lvl="1">
              <a:spcBef>
                <a:spcPts val="0"/>
              </a:spcBef>
              <a:buFont typeface="Arial" panose="020B0604020202020204" pitchFamily="34" charset="0"/>
              <a:buChar char="•"/>
              <a:defRPr/>
            </a:pPr>
            <a:endParaRPr lang="en-GB" sz="1800" dirty="0">
              <a:latin typeface="Helvetica" pitchFamily="2" charset="0"/>
            </a:endParaRPr>
          </a:p>
          <a:p>
            <a:pPr lvl="1">
              <a:spcBef>
                <a:spcPts val="0"/>
              </a:spcBef>
              <a:buFont typeface="Arial" panose="020B0604020202020204" pitchFamily="34" charset="0"/>
              <a:buChar char="•"/>
              <a:defRPr/>
            </a:pPr>
            <a:r>
              <a:rPr lang="en-GB" sz="1800" b="1" dirty="0">
                <a:latin typeface="Helvetica" pitchFamily="2" charset="0"/>
              </a:rPr>
              <a:t>Optimism</a:t>
            </a:r>
            <a:r>
              <a:rPr lang="en-GB" sz="1800" dirty="0">
                <a:latin typeface="Helvetica" pitchFamily="2" charset="0"/>
              </a:rPr>
              <a:t> involves taking a positive perspective on the future. We expect the future to hold good things in store of us </a:t>
            </a:r>
          </a:p>
          <a:p>
            <a:pPr lvl="1">
              <a:spcBef>
                <a:spcPts val="0"/>
              </a:spcBef>
              <a:buFont typeface="Arial" panose="020B0604020202020204" pitchFamily="34" charset="0"/>
              <a:buChar char="•"/>
              <a:defRPr/>
            </a:pPr>
            <a:endParaRPr lang="en-IE" sz="1800" dirty="0">
              <a:latin typeface="Helvetica" pitchFamily="2" charset="0"/>
            </a:endParaRPr>
          </a:p>
          <a:p>
            <a:pPr lvl="1">
              <a:spcBef>
                <a:spcPts val="0"/>
              </a:spcBef>
              <a:buFont typeface="Arial" panose="020B0604020202020204" pitchFamily="34" charset="0"/>
              <a:buChar char="•"/>
              <a:defRPr/>
            </a:pPr>
            <a:r>
              <a:rPr lang="en-GB" sz="1800" b="1" dirty="0">
                <a:latin typeface="Helvetica" pitchFamily="2" charset="0"/>
              </a:rPr>
              <a:t>Gratitude</a:t>
            </a:r>
            <a:r>
              <a:rPr lang="en-GB" sz="1800" dirty="0">
                <a:latin typeface="Helvetica" pitchFamily="2" charset="0"/>
              </a:rPr>
              <a:t> involves taking a positive perspective on the past or present We are grateful for good things we received or that we have now</a:t>
            </a:r>
          </a:p>
          <a:p>
            <a:pPr marL="457200" lvl="1" indent="0">
              <a:spcBef>
                <a:spcPts val="0"/>
              </a:spcBef>
              <a:buFontTx/>
              <a:buNone/>
              <a:defRPr/>
            </a:pPr>
            <a:endParaRPr lang="en-GB" sz="1800" dirty="0">
              <a:latin typeface="Helvetica" pitchFamily="2" charset="0"/>
            </a:endParaRPr>
          </a:p>
          <a:p>
            <a:pPr lvl="1">
              <a:spcBef>
                <a:spcPts val="0"/>
              </a:spcBef>
              <a:buFont typeface="Arial" panose="020B0604020202020204" pitchFamily="34" charset="0"/>
              <a:buChar char="•"/>
              <a:defRPr/>
            </a:pPr>
            <a:r>
              <a:rPr lang="en-GB" sz="1800" b="1" dirty="0">
                <a:latin typeface="Helvetica" pitchFamily="2" charset="0"/>
              </a:rPr>
              <a:t>Opposite of a depressive mindset. </a:t>
            </a:r>
            <a:r>
              <a:rPr lang="en-GB" sz="1800" dirty="0">
                <a:latin typeface="Helvetica" pitchFamily="2" charset="0"/>
              </a:rPr>
              <a:t>This optimistic, grateful, positive mindset is the opposite of the negative mindset associated with depression. In depression there is a negative perspective on the self, the world, and the future</a:t>
            </a:r>
          </a:p>
          <a:p>
            <a:pPr lvl="1">
              <a:spcBef>
                <a:spcPts val="0"/>
              </a:spcBef>
              <a:buFont typeface="Arial" panose="020B0604020202020204" pitchFamily="34" charset="0"/>
              <a:buChar char="•"/>
              <a:defRPr/>
            </a:pPr>
            <a:endParaRPr lang="en-GB" altLang="en-US" sz="1800" kern="0" dirty="0">
              <a:ea typeface="ＭＳ Ｐゴシック" panose="020B0600070205080204" pitchFamily="34" charset="-128"/>
            </a:endParaRPr>
          </a:p>
          <a:p>
            <a:pPr lvl="1">
              <a:spcBef>
                <a:spcPts val="0"/>
              </a:spcBef>
              <a:buFont typeface="Arial" panose="020B0604020202020204" pitchFamily="34" charset="0"/>
              <a:buChar char="•"/>
              <a:defRPr/>
            </a:pPr>
            <a:endParaRPr lang="en-GB" altLang="en-US" sz="1600" kern="0" dirty="0">
              <a:ea typeface="ＭＳ Ｐゴシック" panose="020B0600070205080204" pitchFamily="34" charset="-128"/>
            </a:endParaRPr>
          </a:p>
        </p:txBody>
      </p:sp>
      <p:sp>
        <p:nvSpPr>
          <p:cNvPr id="7" name="Title 1">
            <a:extLst>
              <a:ext uri="{FF2B5EF4-FFF2-40B4-BE49-F238E27FC236}">
                <a16:creationId xmlns:a16="http://schemas.microsoft.com/office/drawing/2014/main" id="{9A9D36A5-2797-DC47-8FC3-6FDC3F4C574E}"/>
              </a:ext>
            </a:extLst>
          </p:cNvPr>
          <p:cNvSpPr txBox="1">
            <a:spLocks noChangeArrowheads="1"/>
          </p:cNvSpPr>
          <p:nvPr/>
        </p:nvSpPr>
        <p:spPr>
          <a:xfrm>
            <a:off x="1719469" y="278676"/>
            <a:ext cx="6520070" cy="474662"/>
          </a:xfrm>
          <a:prstGeom prst="rect">
            <a:avLst/>
          </a:prstGeom>
        </p:spPr>
        <p:txBody>
          <a:bodyPr/>
          <a:lstStyle>
            <a:lvl1pPr algn="l" rtl="0" eaLnBrk="0" fontAlgn="base" hangingPunct="0">
              <a:lnSpc>
                <a:spcPct val="110000"/>
              </a:lnSpc>
              <a:spcBef>
                <a:spcPct val="50000"/>
              </a:spcBef>
              <a:spcAft>
                <a:spcPct val="0"/>
              </a:spcAft>
              <a:defRPr sz="2800">
                <a:solidFill>
                  <a:srgbClr val="337FCC"/>
                </a:solidFill>
                <a:latin typeface="+mj-lt"/>
                <a:ea typeface="ＭＳ Ｐゴシック" pitchFamily="-108" charset="-128"/>
                <a:cs typeface="ＭＳ Ｐゴシック" pitchFamily="-108" charset="-128"/>
              </a:defRPr>
            </a:lvl1pPr>
            <a:lvl2pPr algn="l" rtl="0" eaLnBrk="0" fontAlgn="base" hangingPunct="0">
              <a:lnSpc>
                <a:spcPct val="110000"/>
              </a:lnSpc>
              <a:spcBef>
                <a:spcPct val="50000"/>
              </a:spcBef>
              <a:spcAft>
                <a:spcPct val="0"/>
              </a:spcAft>
              <a:defRPr sz="2800">
                <a:solidFill>
                  <a:srgbClr val="337FCC"/>
                </a:solidFill>
                <a:latin typeface="Verdana" pitchFamily="-110" charset="0"/>
                <a:ea typeface="ＭＳ Ｐゴシック" pitchFamily="-108" charset="-128"/>
                <a:cs typeface="ＭＳ Ｐゴシック" pitchFamily="-108" charset="-128"/>
              </a:defRPr>
            </a:lvl2pPr>
            <a:lvl3pPr algn="l" rtl="0" eaLnBrk="0" fontAlgn="base" hangingPunct="0">
              <a:lnSpc>
                <a:spcPct val="110000"/>
              </a:lnSpc>
              <a:spcBef>
                <a:spcPct val="50000"/>
              </a:spcBef>
              <a:spcAft>
                <a:spcPct val="0"/>
              </a:spcAft>
              <a:defRPr sz="2800">
                <a:solidFill>
                  <a:srgbClr val="337FCC"/>
                </a:solidFill>
                <a:latin typeface="Verdana" pitchFamily="-110" charset="0"/>
                <a:ea typeface="ＭＳ Ｐゴシック" pitchFamily="-108" charset="-128"/>
                <a:cs typeface="ＭＳ Ｐゴシック" pitchFamily="-108" charset="-128"/>
              </a:defRPr>
            </a:lvl3pPr>
            <a:lvl4pPr algn="l" rtl="0" eaLnBrk="0" fontAlgn="base" hangingPunct="0">
              <a:lnSpc>
                <a:spcPct val="110000"/>
              </a:lnSpc>
              <a:spcBef>
                <a:spcPct val="50000"/>
              </a:spcBef>
              <a:spcAft>
                <a:spcPct val="0"/>
              </a:spcAft>
              <a:defRPr sz="2800">
                <a:solidFill>
                  <a:srgbClr val="337FCC"/>
                </a:solidFill>
                <a:latin typeface="Verdana" pitchFamily="-110" charset="0"/>
                <a:ea typeface="ＭＳ Ｐゴシック" pitchFamily="-108" charset="-128"/>
                <a:cs typeface="ＭＳ Ｐゴシック" pitchFamily="-108" charset="-128"/>
              </a:defRPr>
            </a:lvl4pPr>
            <a:lvl5pPr algn="l" rtl="0" eaLnBrk="0" fontAlgn="base" hangingPunct="0">
              <a:lnSpc>
                <a:spcPct val="110000"/>
              </a:lnSpc>
              <a:spcBef>
                <a:spcPct val="50000"/>
              </a:spcBef>
              <a:spcAft>
                <a:spcPct val="0"/>
              </a:spcAft>
              <a:defRPr sz="2800">
                <a:solidFill>
                  <a:srgbClr val="337FCC"/>
                </a:solidFill>
                <a:latin typeface="Verdana" pitchFamily="-110" charset="0"/>
                <a:ea typeface="ＭＳ Ｐゴシック" pitchFamily="-108" charset="-128"/>
                <a:cs typeface="ＭＳ Ｐゴシック" pitchFamily="-108" charset="-128"/>
              </a:defRPr>
            </a:lvl5pPr>
            <a:lvl6pPr marL="457200" algn="l" rtl="0" fontAlgn="base">
              <a:lnSpc>
                <a:spcPct val="110000"/>
              </a:lnSpc>
              <a:spcBef>
                <a:spcPct val="50000"/>
              </a:spcBef>
              <a:spcAft>
                <a:spcPct val="0"/>
              </a:spcAft>
              <a:defRPr sz="2800">
                <a:solidFill>
                  <a:srgbClr val="337FCC"/>
                </a:solidFill>
                <a:latin typeface="Verdana" pitchFamily="-110" charset="0"/>
              </a:defRPr>
            </a:lvl6pPr>
            <a:lvl7pPr marL="914400" algn="l" rtl="0" fontAlgn="base">
              <a:lnSpc>
                <a:spcPct val="110000"/>
              </a:lnSpc>
              <a:spcBef>
                <a:spcPct val="50000"/>
              </a:spcBef>
              <a:spcAft>
                <a:spcPct val="0"/>
              </a:spcAft>
              <a:defRPr sz="2800">
                <a:solidFill>
                  <a:srgbClr val="337FCC"/>
                </a:solidFill>
                <a:latin typeface="Verdana" pitchFamily="-110" charset="0"/>
              </a:defRPr>
            </a:lvl7pPr>
            <a:lvl8pPr marL="1371600" algn="l" rtl="0" fontAlgn="base">
              <a:lnSpc>
                <a:spcPct val="110000"/>
              </a:lnSpc>
              <a:spcBef>
                <a:spcPct val="50000"/>
              </a:spcBef>
              <a:spcAft>
                <a:spcPct val="0"/>
              </a:spcAft>
              <a:defRPr sz="2800">
                <a:solidFill>
                  <a:srgbClr val="337FCC"/>
                </a:solidFill>
                <a:latin typeface="Verdana" pitchFamily="-110" charset="0"/>
              </a:defRPr>
            </a:lvl8pPr>
            <a:lvl9pPr marL="1828800" algn="l" rtl="0" fontAlgn="base">
              <a:lnSpc>
                <a:spcPct val="110000"/>
              </a:lnSpc>
              <a:spcBef>
                <a:spcPct val="50000"/>
              </a:spcBef>
              <a:spcAft>
                <a:spcPct val="0"/>
              </a:spcAft>
              <a:defRPr sz="2800">
                <a:solidFill>
                  <a:srgbClr val="337FCC"/>
                </a:solidFill>
                <a:latin typeface="Verdana" pitchFamily="-110" charset="0"/>
              </a:defRPr>
            </a:lvl9pPr>
          </a:lstStyle>
          <a:p>
            <a:pPr>
              <a:defRPr/>
            </a:pPr>
            <a:r>
              <a:rPr lang="en-US" altLang="en-US" sz="2000" b="1" kern="0" dirty="0">
                <a:latin typeface="Helvetica" pitchFamily="2" charset="0"/>
                <a:ea typeface="ＭＳ Ｐゴシック" panose="020B0600070205080204" pitchFamily="34" charset="-128"/>
              </a:rPr>
              <a:t>OPTIMISM &amp; GRATITUDE – A POSITIVE MINDSET</a:t>
            </a:r>
          </a:p>
        </p:txBody>
      </p:sp>
      <p:pic>
        <p:nvPicPr>
          <p:cNvPr id="94213" name="Picture 7">
            <a:extLst>
              <a:ext uri="{FF2B5EF4-FFF2-40B4-BE49-F238E27FC236}">
                <a16:creationId xmlns:a16="http://schemas.microsoft.com/office/drawing/2014/main" id="{C1EF30B0-05E8-6A48-8D09-6E9C226FA61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627688" y="2174875"/>
            <a:ext cx="3344862" cy="2508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8F8AC124-AC8C-564B-BB35-16E5094A97C9}"/>
              </a:ext>
            </a:extLst>
          </p:cNvPr>
          <p:cNvSpPr txBox="1">
            <a:spLocks noChangeArrowheads="1"/>
          </p:cNvSpPr>
          <p:nvPr/>
        </p:nvSpPr>
        <p:spPr>
          <a:xfrm>
            <a:off x="2951914" y="2806302"/>
            <a:ext cx="3240172" cy="508398"/>
          </a:xfrm>
          <a:prstGeom prst="rect">
            <a:avLst/>
          </a:prstGeom>
        </p:spPr>
        <p:txBody>
          <a:bodyPr/>
          <a:lstStyle>
            <a:lvl1pPr algn="l" rtl="0" eaLnBrk="0" fontAlgn="base" hangingPunct="0">
              <a:lnSpc>
                <a:spcPct val="110000"/>
              </a:lnSpc>
              <a:spcBef>
                <a:spcPct val="50000"/>
              </a:spcBef>
              <a:spcAft>
                <a:spcPct val="0"/>
              </a:spcAft>
              <a:defRPr sz="2800">
                <a:solidFill>
                  <a:srgbClr val="337FCC"/>
                </a:solidFill>
                <a:latin typeface="+mj-lt"/>
                <a:ea typeface="ＭＳ Ｐゴシック" pitchFamily="-108" charset="-128"/>
                <a:cs typeface="ＭＳ Ｐゴシック" pitchFamily="-108" charset="-128"/>
              </a:defRPr>
            </a:lvl1pPr>
            <a:lvl2pPr algn="l" rtl="0" eaLnBrk="0" fontAlgn="base" hangingPunct="0">
              <a:lnSpc>
                <a:spcPct val="110000"/>
              </a:lnSpc>
              <a:spcBef>
                <a:spcPct val="50000"/>
              </a:spcBef>
              <a:spcAft>
                <a:spcPct val="0"/>
              </a:spcAft>
              <a:defRPr sz="2800">
                <a:solidFill>
                  <a:srgbClr val="337FCC"/>
                </a:solidFill>
                <a:latin typeface="Verdana" pitchFamily="-110" charset="0"/>
                <a:ea typeface="ＭＳ Ｐゴシック" pitchFamily="-108" charset="-128"/>
                <a:cs typeface="ＭＳ Ｐゴシック" pitchFamily="-108" charset="-128"/>
              </a:defRPr>
            </a:lvl2pPr>
            <a:lvl3pPr algn="l" rtl="0" eaLnBrk="0" fontAlgn="base" hangingPunct="0">
              <a:lnSpc>
                <a:spcPct val="110000"/>
              </a:lnSpc>
              <a:spcBef>
                <a:spcPct val="50000"/>
              </a:spcBef>
              <a:spcAft>
                <a:spcPct val="0"/>
              </a:spcAft>
              <a:defRPr sz="2800">
                <a:solidFill>
                  <a:srgbClr val="337FCC"/>
                </a:solidFill>
                <a:latin typeface="Verdana" pitchFamily="-110" charset="0"/>
                <a:ea typeface="ＭＳ Ｐゴシック" pitchFamily="-108" charset="-128"/>
                <a:cs typeface="ＭＳ Ｐゴシック" pitchFamily="-108" charset="-128"/>
              </a:defRPr>
            </a:lvl3pPr>
            <a:lvl4pPr algn="l" rtl="0" eaLnBrk="0" fontAlgn="base" hangingPunct="0">
              <a:lnSpc>
                <a:spcPct val="110000"/>
              </a:lnSpc>
              <a:spcBef>
                <a:spcPct val="50000"/>
              </a:spcBef>
              <a:spcAft>
                <a:spcPct val="0"/>
              </a:spcAft>
              <a:defRPr sz="2800">
                <a:solidFill>
                  <a:srgbClr val="337FCC"/>
                </a:solidFill>
                <a:latin typeface="Verdana" pitchFamily="-110" charset="0"/>
                <a:ea typeface="ＭＳ Ｐゴシック" pitchFamily="-108" charset="-128"/>
                <a:cs typeface="ＭＳ Ｐゴシック" pitchFamily="-108" charset="-128"/>
              </a:defRPr>
            </a:lvl4pPr>
            <a:lvl5pPr algn="l" rtl="0" eaLnBrk="0" fontAlgn="base" hangingPunct="0">
              <a:lnSpc>
                <a:spcPct val="110000"/>
              </a:lnSpc>
              <a:spcBef>
                <a:spcPct val="50000"/>
              </a:spcBef>
              <a:spcAft>
                <a:spcPct val="0"/>
              </a:spcAft>
              <a:defRPr sz="2800">
                <a:solidFill>
                  <a:srgbClr val="337FCC"/>
                </a:solidFill>
                <a:latin typeface="Verdana" pitchFamily="-110" charset="0"/>
                <a:ea typeface="ＭＳ Ｐゴシック" pitchFamily="-108" charset="-128"/>
                <a:cs typeface="ＭＳ Ｐゴシック" pitchFamily="-108" charset="-128"/>
              </a:defRPr>
            </a:lvl5pPr>
            <a:lvl6pPr marL="457200" algn="l" rtl="0" fontAlgn="base">
              <a:lnSpc>
                <a:spcPct val="110000"/>
              </a:lnSpc>
              <a:spcBef>
                <a:spcPct val="50000"/>
              </a:spcBef>
              <a:spcAft>
                <a:spcPct val="0"/>
              </a:spcAft>
              <a:defRPr sz="2800">
                <a:solidFill>
                  <a:srgbClr val="337FCC"/>
                </a:solidFill>
                <a:latin typeface="Verdana" pitchFamily="-110" charset="0"/>
              </a:defRPr>
            </a:lvl6pPr>
            <a:lvl7pPr marL="914400" algn="l" rtl="0" fontAlgn="base">
              <a:lnSpc>
                <a:spcPct val="110000"/>
              </a:lnSpc>
              <a:spcBef>
                <a:spcPct val="50000"/>
              </a:spcBef>
              <a:spcAft>
                <a:spcPct val="0"/>
              </a:spcAft>
              <a:defRPr sz="2800">
                <a:solidFill>
                  <a:srgbClr val="337FCC"/>
                </a:solidFill>
                <a:latin typeface="Verdana" pitchFamily="-110" charset="0"/>
              </a:defRPr>
            </a:lvl7pPr>
            <a:lvl8pPr marL="1371600" algn="l" rtl="0" fontAlgn="base">
              <a:lnSpc>
                <a:spcPct val="110000"/>
              </a:lnSpc>
              <a:spcBef>
                <a:spcPct val="50000"/>
              </a:spcBef>
              <a:spcAft>
                <a:spcPct val="0"/>
              </a:spcAft>
              <a:defRPr sz="2800">
                <a:solidFill>
                  <a:srgbClr val="337FCC"/>
                </a:solidFill>
                <a:latin typeface="Verdana" pitchFamily="-110" charset="0"/>
              </a:defRPr>
            </a:lvl8pPr>
            <a:lvl9pPr marL="1828800" algn="l" rtl="0" fontAlgn="base">
              <a:lnSpc>
                <a:spcPct val="110000"/>
              </a:lnSpc>
              <a:spcBef>
                <a:spcPct val="50000"/>
              </a:spcBef>
              <a:spcAft>
                <a:spcPct val="0"/>
              </a:spcAft>
              <a:defRPr sz="2800">
                <a:solidFill>
                  <a:srgbClr val="337FCC"/>
                </a:solidFill>
                <a:latin typeface="Verdana" pitchFamily="-110" charset="0"/>
              </a:defRPr>
            </a:lvl9pPr>
          </a:lstStyle>
          <a:p>
            <a:pPr algn="ctr">
              <a:lnSpc>
                <a:spcPct val="100000"/>
              </a:lnSpc>
              <a:spcBef>
                <a:spcPts val="0"/>
              </a:spcBef>
              <a:defRPr/>
            </a:pPr>
            <a:r>
              <a:rPr lang="en-US" altLang="en-US" b="1" kern="0" dirty="0">
                <a:ea typeface="ＭＳ Ｐゴシック" panose="020B0600070205080204" pitchFamily="34" charset="-128"/>
              </a:rPr>
              <a:t>DISPOSITIONAL OPTIMISM</a:t>
            </a:r>
          </a:p>
        </p:txBody>
      </p:sp>
    </p:spTree>
    <p:extLst>
      <p:ext uri="{BB962C8B-B14F-4D97-AF65-F5344CB8AC3E}">
        <p14:creationId xmlns:p14="http://schemas.microsoft.com/office/powerpoint/2010/main" val="817927745"/>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Content Placeholder 2">
            <a:extLst>
              <a:ext uri="{FF2B5EF4-FFF2-40B4-BE49-F238E27FC236}">
                <a16:creationId xmlns:a16="http://schemas.microsoft.com/office/drawing/2014/main" id="{97D3A0E6-0826-9149-87E1-8C6A2F0D9560}"/>
              </a:ext>
            </a:extLst>
          </p:cNvPr>
          <p:cNvSpPr txBox="1">
            <a:spLocks noChangeArrowheads="1"/>
          </p:cNvSpPr>
          <p:nvPr/>
        </p:nvSpPr>
        <p:spPr bwMode="auto">
          <a:xfrm>
            <a:off x="155722" y="980341"/>
            <a:ext cx="4723199" cy="54820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lnSpc>
                <a:spcPct val="110000"/>
              </a:lnSpc>
              <a:spcBef>
                <a:spcPct val="40000"/>
              </a:spcBef>
              <a:buChar char="•"/>
              <a:defRPr sz="2200">
                <a:solidFill>
                  <a:srgbClr val="333366"/>
                </a:solidFill>
                <a:latin typeface="Verdana" panose="020B0604030504040204" pitchFamily="34" charset="0"/>
                <a:ea typeface="ＭＳ Ｐゴシック" panose="020B0600070205080204" pitchFamily="34" charset="-128"/>
              </a:defRPr>
            </a:lvl1pPr>
            <a:lvl2pPr marL="742950" indent="-285750">
              <a:spcBef>
                <a:spcPct val="20000"/>
              </a:spcBef>
              <a:buChar char="–"/>
              <a:defRPr sz="2000">
                <a:solidFill>
                  <a:srgbClr val="333366"/>
                </a:solidFill>
                <a:latin typeface="Verdana" panose="020B0604030504040204" pitchFamily="34" charset="0"/>
                <a:ea typeface="ＭＳ Ｐゴシック" panose="020B0600070205080204" pitchFamily="34" charset="-128"/>
              </a:defRPr>
            </a:lvl2pPr>
            <a:lvl3pPr marL="1143000" indent="-228600">
              <a:spcBef>
                <a:spcPct val="20000"/>
              </a:spcBef>
              <a:buChar char="•"/>
              <a:defRPr>
                <a:solidFill>
                  <a:srgbClr val="333366"/>
                </a:solidFill>
                <a:latin typeface="Verdana" panose="020B0604030504040204" pitchFamily="34" charset="0"/>
                <a:ea typeface="ＭＳ Ｐゴシック" panose="020B0600070205080204" pitchFamily="34" charset="-128"/>
              </a:defRPr>
            </a:lvl3pPr>
            <a:lvl4pPr marL="1600200" indent="-228600">
              <a:spcBef>
                <a:spcPct val="20000"/>
              </a:spcBef>
              <a:buChar char="–"/>
              <a:defRPr sz="1600">
                <a:solidFill>
                  <a:srgbClr val="333366"/>
                </a:solidFill>
                <a:latin typeface="Verdana" panose="020B0604030504040204" pitchFamily="34" charset="0"/>
                <a:ea typeface="ＭＳ Ｐゴシック" panose="020B0600070205080204" pitchFamily="34" charset="-128"/>
              </a:defRPr>
            </a:lvl4pPr>
            <a:lvl5pPr marL="2057400" indent="-228600">
              <a:spcBef>
                <a:spcPct val="20000"/>
              </a:spcBef>
              <a:buChar char="»"/>
              <a:defRPr sz="1200">
                <a:solidFill>
                  <a:srgbClr val="333366"/>
                </a:solidFill>
                <a:latin typeface="Verdana" panose="020B060403050404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1200">
                <a:solidFill>
                  <a:srgbClr val="333366"/>
                </a:solidFill>
                <a:latin typeface="Verdana" panose="020B060403050404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1200">
                <a:solidFill>
                  <a:srgbClr val="333366"/>
                </a:solidFill>
                <a:latin typeface="Verdana" panose="020B060403050404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1200">
                <a:solidFill>
                  <a:srgbClr val="333366"/>
                </a:solidFill>
                <a:latin typeface="Verdana" panose="020B060403050404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1200">
                <a:solidFill>
                  <a:srgbClr val="333366"/>
                </a:solidFill>
                <a:latin typeface="Verdana" panose="020B0604030504040204" pitchFamily="34" charset="0"/>
                <a:ea typeface="ＭＳ Ｐゴシック" panose="020B0600070205080204" pitchFamily="34" charset="-128"/>
              </a:defRPr>
            </a:lvl9pPr>
          </a:lstStyle>
          <a:p>
            <a:pPr lvl="1">
              <a:spcBef>
                <a:spcPct val="0"/>
              </a:spcBef>
              <a:buFont typeface="Arial" panose="020B0604020202020204" pitchFamily="34" charset="0"/>
              <a:buChar char="•"/>
            </a:pPr>
            <a:endParaRPr lang="en-GB" altLang="en-US" sz="1600" dirty="0"/>
          </a:p>
          <a:p>
            <a:pPr lvl="1">
              <a:spcBef>
                <a:spcPct val="0"/>
              </a:spcBef>
              <a:buFont typeface="Arial" panose="020B0604020202020204" pitchFamily="34" charset="0"/>
              <a:buChar char="•"/>
            </a:pPr>
            <a:r>
              <a:rPr lang="en-GB" altLang="en-US" b="1" dirty="0">
                <a:latin typeface="Helvetica" pitchFamily="2" charset="0"/>
              </a:rPr>
              <a:t>Dispositional optimism. </a:t>
            </a:r>
            <a:r>
              <a:rPr lang="en-GB" dirty="0">
                <a:latin typeface="Helvetica" pitchFamily="2" charset="0"/>
              </a:rPr>
              <a:t>Michael Scheier and Charles Carver’s defined it as the general expectation that more good things than bad will happen in the future</a:t>
            </a:r>
            <a:r>
              <a:rPr lang="en-IE" dirty="0">
                <a:latin typeface="Helvetica" pitchFamily="2" charset="0"/>
              </a:rPr>
              <a:t> </a:t>
            </a:r>
            <a:r>
              <a:rPr lang="en-GB" dirty="0">
                <a:latin typeface="Helvetica" pitchFamily="2" charset="0"/>
              </a:rPr>
              <a:t> </a:t>
            </a:r>
          </a:p>
          <a:p>
            <a:pPr lvl="1">
              <a:spcBef>
                <a:spcPct val="0"/>
              </a:spcBef>
              <a:buFont typeface="Arial" panose="020B0604020202020204" pitchFamily="34" charset="0"/>
              <a:buChar char="•"/>
            </a:pPr>
            <a:endParaRPr lang="en-GB" altLang="en-US" dirty="0">
              <a:latin typeface="Helvetica" pitchFamily="2" charset="0"/>
            </a:endParaRPr>
          </a:p>
          <a:p>
            <a:pPr lvl="1">
              <a:spcBef>
                <a:spcPct val="0"/>
              </a:spcBef>
              <a:buFont typeface="Arial" panose="020B0604020202020204" pitchFamily="34" charset="0"/>
              <a:buChar char="•"/>
            </a:pPr>
            <a:r>
              <a:rPr lang="en-GB" altLang="en-US" b="1" dirty="0">
                <a:latin typeface="Helvetica" pitchFamily="2" charset="0"/>
              </a:rPr>
              <a:t>Life Orientation Test-Revised (LOT-R) </a:t>
            </a:r>
            <a:r>
              <a:rPr lang="en-GB" altLang="en-US" dirty="0">
                <a:latin typeface="Helvetica" pitchFamily="2" charset="0"/>
              </a:rPr>
              <a:t>assesses dispositional optimism </a:t>
            </a:r>
          </a:p>
          <a:p>
            <a:pPr lvl="1">
              <a:spcBef>
                <a:spcPct val="0"/>
              </a:spcBef>
              <a:buFont typeface="Arial" panose="020B0604020202020204" pitchFamily="34" charset="0"/>
              <a:buChar char="•"/>
            </a:pPr>
            <a:endParaRPr lang="en-GB" altLang="en-US" dirty="0">
              <a:latin typeface="Helvetica" pitchFamily="2" charset="0"/>
            </a:endParaRPr>
          </a:p>
          <a:p>
            <a:pPr lvl="1">
              <a:spcBef>
                <a:spcPct val="0"/>
              </a:spcBef>
              <a:buFont typeface="Arial" panose="020B0604020202020204" pitchFamily="34" charset="0"/>
              <a:buChar char="•"/>
            </a:pPr>
            <a:r>
              <a:rPr lang="en-GB" altLang="en-US" dirty="0">
                <a:latin typeface="Helvetica" pitchFamily="2" charset="0"/>
              </a:rPr>
              <a:t>Respondents rate the degree to which they agree with 6 statements, such as </a:t>
            </a:r>
          </a:p>
          <a:p>
            <a:pPr marL="457200" lvl="1" indent="0">
              <a:spcBef>
                <a:spcPct val="0"/>
              </a:spcBef>
              <a:buNone/>
            </a:pPr>
            <a:r>
              <a:rPr lang="en-GB" altLang="en-US" dirty="0">
                <a:latin typeface="Helvetica" pitchFamily="2" charset="0"/>
              </a:rPr>
              <a:t>    ‘</a:t>
            </a:r>
            <a:r>
              <a:rPr lang="en-GB" altLang="en-US" dirty="0">
                <a:solidFill>
                  <a:srgbClr val="002060"/>
                </a:solidFill>
                <a:latin typeface="Helvetica" pitchFamily="2" charset="0"/>
              </a:rPr>
              <a:t>In uncertain times I usually 	expect the best</a:t>
            </a:r>
            <a:r>
              <a:rPr lang="en-GB" altLang="en-US" dirty="0">
                <a:latin typeface="Helvetica" pitchFamily="2" charset="0"/>
              </a:rPr>
              <a:t>’</a:t>
            </a:r>
          </a:p>
          <a:p>
            <a:pPr lvl="1">
              <a:spcBef>
                <a:spcPct val="0"/>
              </a:spcBef>
              <a:buFontTx/>
              <a:buNone/>
            </a:pPr>
            <a:endParaRPr lang="en-GB" altLang="en-US" sz="1600" dirty="0"/>
          </a:p>
          <a:p>
            <a:pPr lvl="1">
              <a:spcBef>
                <a:spcPct val="0"/>
              </a:spcBef>
              <a:buFont typeface="Arial" panose="020B0604020202020204" pitchFamily="34" charset="0"/>
              <a:buChar char="•"/>
            </a:pPr>
            <a:endParaRPr lang="en-GB" altLang="en-US" sz="1600" dirty="0"/>
          </a:p>
          <a:p>
            <a:pPr lvl="1">
              <a:spcBef>
                <a:spcPct val="0"/>
              </a:spcBef>
              <a:buFont typeface="Arial" panose="020B0604020202020204" pitchFamily="34" charset="0"/>
              <a:buChar char="•"/>
            </a:pPr>
            <a:endParaRPr lang="en-GB" altLang="en-US" sz="1600" dirty="0"/>
          </a:p>
          <a:p>
            <a:pPr lvl="1">
              <a:spcBef>
                <a:spcPct val="0"/>
              </a:spcBef>
              <a:buFont typeface="Arial" panose="020B0604020202020204" pitchFamily="34" charset="0"/>
              <a:buChar char="•"/>
            </a:pPr>
            <a:endParaRPr lang="en-GB" altLang="en-US" sz="1600" dirty="0"/>
          </a:p>
          <a:p>
            <a:pPr lvl="1">
              <a:spcBef>
                <a:spcPct val="0"/>
              </a:spcBef>
              <a:buFont typeface="Arial" panose="020B0604020202020204" pitchFamily="34" charset="0"/>
              <a:buChar char="•"/>
            </a:pPr>
            <a:endParaRPr lang="en-GB" altLang="en-US" sz="1600" dirty="0"/>
          </a:p>
          <a:p>
            <a:pPr lvl="1">
              <a:spcBef>
                <a:spcPct val="0"/>
              </a:spcBef>
              <a:buFont typeface="Arial" panose="020B0604020202020204" pitchFamily="34" charset="0"/>
              <a:buChar char="•"/>
            </a:pPr>
            <a:endParaRPr lang="en-GB" altLang="en-US" sz="1600" dirty="0"/>
          </a:p>
          <a:p>
            <a:pPr lvl="1">
              <a:spcBef>
                <a:spcPct val="0"/>
              </a:spcBef>
              <a:buFont typeface="Arial" panose="020B0604020202020204" pitchFamily="34" charset="0"/>
              <a:buChar char="•"/>
            </a:pPr>
            <a:endParaRPr lang="en-GB" altLang="en-US" sz="1600" dirty="0"/>
          </a:p>
          <a:p>
            <a:pPr lvl="1">
              <a:spcBef>
                <a:spcPct val="0"/>
              </a:spcBef>
              <a:buFont typeface="Arial" panose="020B0604020202020204" pitchFamily="34" charset="0"/>
              <a:buChar char="•"/>
            </a:pPr>
            <a:endParaRPr lang="en-IE" altLang="en-US" sz="1600" b="1" dirty="0"/>
          </a:p>
        </p:txBody>
      </p:sp>
      <p:sp>
        <p:nvSpPr>
          <p:cNvPr id="7" name="Title 1">
            <a:extLst>
              <a:ext uri="{FF2B5EF4-FFF2-40B4-BE49-F238E27FC236}">
                <a16:creationId xmlns:a16="http://schemas.microsoft.com/office/drawing/2014/main" id="{6B4DF37F-8510-1242-A806-82AF713E71C5}"/>
              </a:ext>
            </a:extLst>
          </p:cNvPr>
          <p:cNvSpPr txBox="1">
            <a:spLocks noChangeArrowheads="1"/>
          </p:cNvSpPr>
          <p:nvPr/>
        </p:nvSpPr>
        <p:spPr>
          <a:xfrm>
            <a:off x="1842714" y="261822"/>
            <a:ext cx="6072414" cy="503237"/>
          </a:xfrm>
          <a:prstGeom prst="rect">
            <a:avLst/>
          </a:prstGeom>
        </p:spPr>
        <p:txBody>
          <a:bodyPr/>
          <a:lstStyle>
            <a:lvl1pPr algn="l" rtl="0" eaLnBrk="0" fontAlgn="base" hangingPunct="0">
              <a:lnSpc>
                <a:spcPct val="110000"/>
              </a:lnSpc>
              <a:spcBef>
                <a:spcPct val="50000"/>
              </a:spcBef>
              <a:spcAft>
                <a:spcPct val="0"/>
              </a:spcAft>
              <a:defRPr sz="2800">
                <a:solidFill>
                  <a:srgbClr val="337FCC"/>
                </a:solidFill>
                <a:latin typeface="+mj-lt"/>
                <a:ea typeface="ＭＳ Ｐゴシック" pitchFamily="-108" charset="-128"/>
                <a:cs typeface="ＭＳ Ｐゴシック" pitchFamily="-108" charset="-128"/>
              </a:defRPr>
            </a:lvl1pPr>
            <a:lvl2pPr algn="l" rtl="0" eaLnBrk="0" fontAlgn="base" hangingPunct="0">
              <a:lnSpc>
                <a:spcPct val="110000"/>
              </a:lnSpc>
              <a:spcBef>
                <a:spcPct val="50000"/>
              </a:spcBef>
              <a:spcAft>
                <a:spcPct val="0"/>
              </a:spcAft>
              <a:defRPr sz="2800">
                <a:solidFill>
                  <a:srgbClr val="337FCC"/>
                </a:solidFill>
                <a:latin typeface="Verdana" pitchFamily="-110" charset="0"/>
                <a:ea typeface="ＭＳ Ｐゴシック" pitchFamily="-108" charset="-128"/>
                <a:cs typeface="ＭＳ Ｐゴシック" pitchFamily="-108" charset="-128"/>
              </a:defRPr>
            </a:lvl2pPr>
            <a:lvl3pPr algn="l" rtl="0" eaLnBrk="0" fontAlgn="base" hangingPunct="0">
              <a:lnSpc>
                <a:spcPct val="110000"/>
              </a:lnSpc>
              <a:spcBef>
                <a:spcPct val="50000"/>
              </a:spcBef>
              <a:spcAft>
                <a:spcPct val="0"/>
              </a:spcAft>
              <a:defRPr sz="2800">
                <a:solidFill>
                  <a:srgbClr val="337FCC"/>
                </a:solidFill>
                <a:latin typeface="Verdana" pitchFamily="-110" charset="0"/>
                <a:ea typeface="ＭＳ Ｐゴシック" pitchFamily="-108" charset="-128"/>
                <a:cs typeface="ＭＳ Ｐゴシック" pitchFamily="-108" charset="-128"/>
              </a:defRPr>
            </a:lvl3pPr>
            <a:lvl4pPr algn="l" rtl="0" eaLnBrk="0" fontAlgn="base" hangingPunct="0">
              <a:lnSpc>
                <a:spcPct val="110000"/>
              </a:lnSpc>
              <a:spcBef>
                <a:spcPct val="50000"/>
              </a:spcBef>
              <a:spcAft>
                <a:spcPct val="0"/>
              </a:spcAft>
              <a:defRPr sz="2800">
                <a:solidFill>
                  <a:srgbClr val="337FCC"/>
                </a:solidFill>
                <a:latin typeface="Verdana" pitchFamily="-110" charset="0"/>
                <a:ea typeface="ＭＳ Ｐゴシック" pitchFamily="-108" charset="-128"/>
                <a:cs typeface="ＭＳ Ｐゴシック" pitchFamily="-108" charset="-128"/>
              </a:defRPr>
            </a:lvl4pPr>
            <a:lvl5pPr algn="l" rtl="0" eaLnBrk="0" fontAlgn="base" hangingPunct="0">
              <a:lnSpc>
                <a:spcPct val="110000"/>
              </a:lnSpc>
              <a:spcBef>
                <a:spcPct val="50000"/>
              </a:spcBef>
              <a:spcAft>
                <a:spcPct val="0"/>
              </a:spcAft>
              <a:defRPr sz="2800">
                <a:solidFill>
                  <a:srgbClr val="337FCC"/>
                </a:solidFill>
                <a:latin typeface="Verdana" pitchFamily="-110" charset="0"/>
                <a:ea typeface="ＭＳ Ｐゴシック" pitchFamily="-108" charset="-128"/>
                <a:cs typeface="ＭＳ Ｐゴシック" pitchFamily="-108" charset="-128"/>
              </a:defRPr>
            </a:lvl5pPr>
            <a:lvl6pPr marL="457200" algn="l" rtl="0" fontAlgn="base">
              <a:lnSpc>
                <a:spcPct val="110000"/>
              </a:lnSpc>
              <a:spcBef>
                <a:spcPct val="50000"/>
              </a:spcBef>
              <a:spcAft>
                <a:spcPct val="0"/>
              </a:spcAft>
              <a:defRPr sz="2800">
                <a:solidFill>
                  <a:srgbClr val="337FCC"/>
                </a:solidFill>
                <a:latin typeface="Verdana" pitchFamily="-110" charset="0"/>
              </a:defRPr>
            </a:lvl6pPr>
            <a:lvl7pPr marL="914400" algn="l" rtl="0" fontAlgn="base">
              <a:lnSpc>
                <a:spcPct val="110000"/>
              </a:lnSpc>
              <a:spcBef>
                <a:spcPct val="50000"/>
              </a:spcBef>
              <a:spcAft>
                <a:spcPct val="0"/>
              </a:spcAft>
              <a:defRPr sz="2800">
                <a:solidFill>
                  <a:srgbClr val="337FCC"/>
                </a:solidFill>
                <a:latin typeface="Verdana" pitchFamily="-110" charset="0"/>
              </a:defRPr>
            </a:lvl7pPr>
            <a:lvl8pPr marL="1371600" algn="l" rtl="0" fontAlgn="base">
              <a:lnSpc>
                <a:spcPct val="110000"/>
              </a:lnSpc>
              <a:spcBef>
                <a:spcPct val="50000"/>
              </a:spcBef>
              <a:spcAft>
                <a:spcPct val="0"/>
              </a:spcAft>
              <a:defRPr sz="2800">
                <a:solidFill>
                  <a:srgbClr val="337FCC"/>
                </a:solidFill>
                <a:latin typeface="Verdana" pitchFamily="-110" charset="0"/>
              </a:defRPr>
            </a:lvl8pPr>
            <a:lvl9pPr marL="1828800" algn="l" rtl="0" fontAlgn="base">
              <a:lnSpc>
                <a:spcPct val="110000"/>
              </a:lnSpc>
              <a:spcBef>
                <a:spcPct val="50000"/>
              </a:spcBef>
              <a:spcAft>
                <a:spcPct val="0"/>
              </a:spcAft>
              <a:defRPr sz="2800">
                <a:solidFill>
                  <a:srgbClr val="337FCC"/>
                </a:solidFill>
                <a:latin typeface="Verdana" pitchFamily="-110" charset="0"/>
              </a:defRPr>
            </a:lvl9pPr>
          </a:lstStyle>
          <a:p>
            <a:pPr>
              <a:defRPr/>
            </a:pPr>
            <a:r>
              <a:rPr lang="en-US" altLang="en-US" sz="2000" b="1" kern="0" dirty="0">
                <a:latin typeface="Helvetica" pitchFamily="2" charset="0"/>
                <a:ea typeface="ＭＳ Ｐゴシック" panose="020B0600070205080204" pitchFamily="34" charset="-128"/>
              </a:rPr>
              <a:t>MEASUREMENT OF DISPOSITIONAL OPTIMISM </a:t>
            </a:r>
          </a:p>
        </p:txBody>
      </p:sp>
      <p:pic>
        <p:nvPicPr>
          <p:cNvPr id="98308" name="Picture 7">
            <a:extLst>
              <a:ext uri="{FF2B5EF4-FFF2-40B4-BE49-F238E27FC236}">
                <a16:creationId xmlns:a16="http://schemas.microsoft.com/office/drawing/2014/main" id="{D41FFA1C-554F-5B4A-B7C8-72000F08F63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61093" y="3901857"/>
            <a:ext cx="1589461" cy="26205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 name="Picture 1">
            <a:extLst>
              <a:ext uri="{FF2B5EF4-FFF2-40B4-BE49-F238E27FC236}">
                <a16:creationId xmlns:a16="http://schemas.microsoft.com/office/drawing/2014/main" id="{F12DC2FF-1637-4B4F-83D6-90E990506AE1}"/>
              </a:ext>
            </a:extLst>
          </p:cNvPr>
          <p:cNvPicPr>
            <a:picLocks noChangeAspect="1"/>
          </p:cNvPicPr>
          <p:nvPr/>
        </p:nvPicPr>
        <p:blipFill>
          <a:blip r:embed="rId3"/>
          <a:stretch>
            <a:fillRect/>
          </a:stretch>
        </p:blipFill>
        <p:spPr>
          <a:xfrm>
            <a:off x="5123362" y="1048865"/>
            <a:ext cx="1589462" cy="2047034"/>
          </a:xfrm>
          <a:prstGeom prst="rect">
            <a:avLst/>
          </a:prstGeom>
        </p:spPr>
      </p:pic>
      <p:pic>
        <p:nvPicPr>
          <p:cNvPr id="3" name="Picture 2">
            <a:extLst>
              <a:ext uri="{FF2B5EF4-FFF2-40B4-BE49-F238E27FC236}">
                <a16:creationId xmlns:a16="http://schemas.microsoft.com/office/drawing/2014/main" id="{B1E9D78E-BDDB-0845-BE71-836BC718C9D9}"/>
              </a:ext>
            </a:extLst>
          </p:cNvPr>
          <p:cNvPicPr>
            <a:picLocks noChangeAspect="1"/>
          </p:cNvPicPr>
          <p:nvPr/>
        </p:nvPicPr>
        <p:blipFill>
          <a:blip r:embed="rId4"/>
          <a:stretch>
            <a:fillRect/>
          </a:stretch>
        </p:blipFill>
        <p:spPr>
          <a:xfrm>
            <a:off x="6955824" y="1113078"/>
            <a:ext cx="1918608" cy="1918608"/>
          </a:xfrm>
          <a:prstGeom prst="rect">
            <a:avLst/>
          </a:prstGeom>
        </p:spPr>
      </p:pic>
      <p:sp>
        <p:nvSpPr>
          <p:cNvPr id="4" name="TextBox 3">
            <a:extLst>
              <a:ext uri="{FF2B5EF4-FFF2-40B4-BE49-F238E27FC236}">
                <a16:creationId xmlns:a16="http://schemas.microsoft.com/office/drawing/2014/main" id="{640EC53A-6ED8-D347-95BF-1949944A73D7}"/>
              </a:ext>
            </a:extLst>
          </p:cNvPr>
          <p:cNvSpPr txBox="1"/>
          <p:nvPr/>
        </p:nvSpPr>
        <p:spPr>
          <a:xfrm>
            <a:off x="5420200" y="3155608"/>
            <a:ext cx="995785" cy="584775"/>
          </a:xfrm>
          <a:prstGeom prst="rect">
            <a:avLst/>
          </a:prstGeom>
          <a:noFill/>
        </p:spPr>
        <p:txBody>
          <a:bodyPr wrap="none" rtlCol="0">
            <a:spAutoFit/>
          </a:bodyPr>
          <a:lstStyle/>
          <a:p>
            <a:pPr algn="ctr"/>
            <a:r>
              <a:rPr lang="en-GB" sz="1600" b="1" dirty="0">
                <a:solidFill>
                  <a:srgbClr val="002060"/>
                </a:solidFill>
                <a:latin typeface="Helvetica" pitchFamily="2" charset="0"/>
              </a:rPr>
              <a:t>Michael </a:t>
            </a:r>
          </a:p>
          <a:p>
            <a:pPr algn="ctr"/>
            <a:r>
              <a:rPr lang="en-GB" sz="1600" b="1" dirty="0" err="1">
                <a:solidFill>
                  <a:srgbClr val="002060"/>
                </a:solidFill>
                <a:latin typeface="Helvetica" pitchFamily="2" charset="0"/>
              </a:rPr>
              <a:t>Scheier</a:t>
            </a:r>
            <a:endParaRPr lang="en-US" sz="1600" b="1" dirty="0">
              <a:solidFill>
                <a:srgbClr val="002060"/>
              </a:solidFill>
            </a:endParaRPr>
          </a:p>
        </p:txBody>
      </p:sp>
      <p:sp>
        <p:nvSpPr>
          <p:cNvPr id="5" name="TextBox 4">
            <a:extLst>
              <a:ext uri="{FF2B5EF4-FFF2-40B4-BE49-F238E27FC236}">
                <a16:creationId xmlns:a16="http://schemas.microsoft.com/office/drawing/2014/main" id="{695057B5-2BDA-7E46-B9A6-F2A13783A667}"/>
              </a:ext>
            </a:extLst>
          </p:cNvPr>
          <p:cNvSpPr txBox="1"/>
          <p:nvPr/>
        </p:nvSpPr>
        <p:spPr>
          <a:xfrm>
            <a:off x="7418036" y="3174384"/>
            <a:ext cx="994183" cy="584775"/>
          </a:xfrm>
          <a:prstGeom prst="rect">
            <a:avLst/>
          </a:prstGeom>
          <a:noFill/>
        </p:spPr>
        <p:txBody>
          <a:bodyPr wrap="none" rtlCol="0">
            <a:spAutoFit/>
          </a:bodyPr>
          <a:lstStyle/>
          <a:p>
            <a:pPr algn="ctr"/>
            <a:r>
              <a:rPr lang="en-GB" sz="1600" b="1" dirty="0">
                <a:solidFill>
                  <a:srgbClr val="002060"/>
                </a:solidFill>
                <a:latin typeface="Helvetica" pitchFamily="2" charset="0"/>
              </a:rPr>
              <a:t>Charles </a:t>
            </a:r>
          </a:p>
          <a:p>
            <a:pPr algn="ctr"/>
            <a:r>
              <a:rPr lang="en-GB" sz="1600" b="1" dirty="0">
                <a:solidFill>
                  <a:srgbClr val="002060"/>
                </a:solidFill>
                <a:latin typeface="Helvetica" pitchFamily="2" charset="0"/>
              </a:rPr>
              <a:t>Carver</a:t>
            </a:r>
            <a:endParaRPr lang="en-US" sz="1600" b="1" dirty="0">
              <a:solidFill>
                <a:srgbClr val="002060"/>
              </a:solidFill>
            </a:endParaRPr>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2">
            <a:extLst>
              <a:ext uri="{FF2B5EF4-FFF2-40B4-BE49-F238E27FC236}">
                <a16:creationId xmlns:a16="http://schemas.microsoft.com/office/drawing/2014/main" id="{B7CAF534-B00B-9942-A2EB-5F652E56F1E0}"/>
              </a:ext>
            </a:extLst>
          </p:cNvPr>
          <p:cNvGraphicFramePr>
            <a:graphicFrameLocks noGrp="1"/>
          </p:cNvGraphicFramePr>
          <p:nvPr>
            <p:extLst>
              <p:ext uri="{D42A27DB-BD31-4B8C-83A1-F6EECF244321}">
                <p14:modId xmlns:p14="http://schemas.microsoft.com/office/powerpoint/2010/main" val="3656329553"/>
              </p:ext>
            </p:extLst>
          </p:nvPr>
        </p:nvGraphicFramePr>
        <p:xfrm>
          <a:off x="515938" y="824787"/>
          <a:ext cx="8424862" cy="6033213"/>
        </p:xfrm>
        <a:graphic>
          <a:graphicData uri="http://schemas.openxmlformats.org/drawingml/2006/table">
            <a:tbl>
              <a:tblPr>
                <a:tableStyleId>{2D5ABB26-0587-4C30-8999-92F81FD0307C}</a:tableStyleId>
              </a:tblPr>
              <a:tblGrid>
                <a:gridCol w="442237">
                  <a:extLst>
                    <a:ext uri="{9D8B030D-6E8A-4147-A177-3AD203B41FA5}">
                      <a16:colId xmlns:a16="http://schemas.microsoft.com/office/drawing/2014/main" val="20000"/>
                    </a:ext>
                  </a:extLst>
                </a:gridCol>
                <a:gridCol w="3638930">
                  <a:extLst>
                    <a:ext uri="{9D8B030D-6E8A-4147-A177-3AD203B41FA5}">
                      <a16:colId xmlns:a16="http://schemas.microsoft.com/office/drawing/2014/main" val="20001"/>
                    </a:ext>
                  </a:extLst>
                </a:gridCol>
                <a:gridCol w="1056731">
                  <a:extLst>
                    <a:ext uri="{9D8B030D-6E8A-4147-A177-3AD203B41FA5}">
                      <a16:colId xmlns:a16="http://schemas.microsoft.com/office/drawing/2014/main" val="20002"/>
                    </a:ext>
                  </a:extLst>
                </a:gridCol>
                <a:gridCol w="586688">
                  <a:extLst>
                    <a:ext uri="{9D8B030D-6E8A-4147-A177-3AD203B41FA5}">
                      <a16:colId xmlns:a16="http://schemas.microsoft.com/office/drawing/2014/main" val="20003"/>
                    </a:ext>
                  </a:extLst>
                </a:gridCol>
                <a:gridCol w="704412">
                  <a:extLst>
                    <a:ext uri="{9D8B030D-6E8A-4147-A177-3AD203B41FA5}">
                      <a16:colId xmlns:a16="http://schemas.microsoft.com/office/drawing/2014/main" val="20004"/>
                    </a:ext>
                  </a:extLst>
                </a:gridCol>
                <a:gridCol w="703936">
                  <a:extLst>
                    <a:ext uri="{9D8B030D-6E8A-4147-A177-3AD203B41FA5}">
                      <a16:colId xmlns:a16="http://schemas.microsoft.com/office/drawing/2014/main" val="20005"/>
                    </a:ext>
                  </a:extLst>
                </a:gridCol>
                <a:gridCol w="1291928">
                  <a:extLst>
                    <a:ext uri="{9D8B030D-6E8A-4147-A177-3AD203B41FA5}">
                      <a16:colId xmlns:a16="http://schemas.microsoft.com/office/drawing/2014/main" val="20006"/>
                    </a:ext>
                  </a:extLst>
                </a:gridCol>
              </a:tblGrid>
              <a:tr h="245500">
                <a:tc gridSpan="7">
                  <a:txBody>
                    <a:bodyPr/>
                    <a:lstStyle/>
                    <a:p>
                      <a:pPr algn="ctr">
                        <a:lnSpc>
                          <a:spcPct val="150000"/>
                        </a:lnSpc>
                        <a:spcAft>
                          <a:spcPts val="0"/>
                        </a:spcAft>
                      </a:pPr>
                      <a:r>
                        <a:rPr lang="en-GB" sz="1200" b="1" dirty="0">
                          <a:solidFill>
                            <a:srgbClr val="0070C0"/>
                          </a:solidFill>
                          <a:effectLst/>
                          <a:latin typeface="Helvetica" pitchFamily="2" charset="0"/>
                        </a:rPr>
                        <a:t>Measurement of Dispositional Optimism - The Life Orientation Test-Revised</a:t>
                      </a:r>
                      <a:endParaRPr lang="en-IE" sz="1200" b="1" dirty="0">
                        <a:solidFill>
                          <a:srgbClr val="0070C0"/>
                        </a:solidFill>
                        <a:effectLst/>
                        <a:latin typeface="Helvetica" pitchFamily="2" charset="0"/>
                        <a:ea typeface="Times New Roman" panose="02020603050405020304" pitchFamily="18" charset="0"/>
                        <a:cs typeface="Times New Roman" panose="02020603050405020304" pitchFamily="18" charset="0"/>
                      </a:endParaRPr>
                    </a:p>
                  </a:txBody>
                  <a:tcPr marL="67648" marR="67648" marT="0" marB="0"/>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0"/>
                  </a:ext>
                </a:extLst>
              </a:tr>
              <a:tr h="1978983">
                <a:tc gridSpan="7">
                  <a:txBody>
                    <a:bodyPr/>
                    <a:lstStyle/>
                    <a:p>
                      <a:pPr algn="ctr">
                        <a:spcAft>
                          <a:spcPts val="0"/>
                        </a:spcAft>
                      </a:pPr>
                      <a:r>
                        <a:rPr lang="en-GB" sz="1400" dirty="0">
                          <a:solidFill>
                            <a:srgbClr val="002060"/>
                          </a:solidFill>
                          <a:effectLst/>
                          <a:latin typeface="Helvetica" pitchFamily="2" charset="0"/>
                        </a:rPr>
                        <a:t> </a:t>
                      </a:r>
                      <a:endParaRPr lang="en-IE" sz="1400" dirty="0">
                        <a:solidFill>
                          <a:srgbClr val="002060"/>
                        </a:solidFill>
                        <a:effectLst/>
                        <a:latin typeface="Helvetica" pitchFamily="2" charset="0"/>
                      </a:endParaRPr>
                    </a:p>
                    <a:p>
                      <a:pPr algn="ctr">
                        <a:spcAft>
                          <a:spcPts val="0"/>
                        </a:spcAft>
                      </a:pPr>
                      <a:r>
                        <a:rPr lang="en-GB" sz="1400" dirty="0">
                          <a:solidFill>
                            <a:srgbClr val="002060"/>
                          </a:solidFill>
                          <a:effectLst/>
                          <a:latin typeface="Helvetica" pitchFamily="2" charset="0"/>
                        </a:rPr>
                        <a:t>You may complete this questionnaire to assess how strong your current disposition to be optimistic is.  </a:t>
                      </a:r>
                      <a:endParaRPr lang="en-IE" sz="1400" dirty="0">
                        <a:solidFill>
                          <a:srgbClr val="002060"/>
                        </a:solidFill>
                        <a:effectLst/>
                        <a:latin typeface="Helvetica" pitchFamily="2" charset="0"/>
                      </a:endParaRPr>
                    </a:p>
                    <a:p>
                      <a:pPr algn="ctr">
                        <a:spcAft>
                          <a:spcPts val="0"/>
                        </a:spcAft>
                      </a:pPr>
                      <a:r>
                        <a:rPr lang="en-GB" sz="1400" dirty="0">
                          <a:solidFill>
                            <a:srgbClr val="002060"/>
                          </a:solidFill>
                          <a:effectLst/>
                          <a:latin typeface="Helvetica" pitchFamily="2" charset="0"/>
                        </a:rPr>
                        <a:t>For each item circle the response that applies to you right now; add and sum the scores for all 6 items. </a:t>
                      </a:r>
                      <a:endParaRPr lang="en-IE" sz="1400" dirty="0">
                        <a:solidFill>
                          <a:srgbClr val="002060"/>
                        </a:solidFill>
                        <a:effectLst/>
                        <a:latin typeface="Helvetica" pitchFamily="2" charset="0"/>
                      </a:endParaRPr>
                    </a:p>
                    <a:p>
                      <a:pPr algn="ctr">
                        <a:spcAft>
                          <a:spcPts val="0"/>
                        </a:spcAft>
                      </a:pPr>
                      <a:r>
                        <a:rPr lang="en-GB" sz="1400" dirty="0">
                          <a:solidFill>
                            <a:srgbClr val="002060"/>
                          </a:solidFill>
                          <a:effectLst/>
                          <a:latin typeface="Helvetica" pitchFamily="2" charset="0"/>
                        </a:rPr>
                        <a:t>Scores between 11 and 17 are in the average range.</a:t>
                      </a:r>
                      <a:br>
                        <a:rPr lang="en-GB" sz="1400" dirty="0">
                          <a:solidFill>
                            <a:srgbClr val="002060"/>
                          </a:solidFill>
                          <a:effectLst/>
                          <a:latin typeface="Helvetica" pitchFamily="2" charset="0"/>
                        </a:rPr>
                      </a:br>
                      <a:r>
                        <a:rPr lang="en-GB" sz="1400" dirty="0">
                          <a:solidFill>
                            <a:srgbClr val="002060"/>
                          </a:solidFill>
                          <a:effectLst/>
                          <a:latin typeface="Helvetica" pitchFamily="2" charset="0"/>
                        </a:rPr>
                        <a:t>25% of people get scores lower than this range and 25% of people get scores higher than this range.</a:t>
                      </a:r>
                      <a:endParaRPr lang="en-IE" sz="1400" dirty="0">
                        <a:solidFill>
                          <a:srgbClr val="002060"/>
                        </a:solidFill>
                        <a:effectLst/>
                        <a:latin typeface="Helvetica" pitchFamily="2" charset="0"/>
                      </a:endParaRPr>
                    </a:p>
                    <a:p>
                      <a:pPr>
                        <a:lnSpc>
                          <a:spcPct val="150000"/>
                        </a:lnSpc>
                        <a:spcAft>
                          <a:spcPts val="0"/>
                        </a:spcAft>
                      </a:pPr>
                      <a:r>
                        <a:rPr lang="en-GB" sz="1400" dirty="0">
                          <a:solidFill>
                            <a:srgbClr val="002060"/>
                          </a:solidFill>
                          <a:effectLst/>
                          <a:latin typeface="Helvetica" pitchFamily="2" charset="0"/>
                        </a:rPr>
                        <a:t>Please circle the answer that applies to you to show how much you agree or disagree with each of the following statements</a:t>
                      </a:r>
                      <a:endParaRPr lang="en-IE" sz="1400" dirty="0">
                        <a:solidFill>
                          <a:srgbClr val="002060"/>
                        </a:solidFill>
                        <a:effectLst/>
                        <a:latin typeface="Helvetica" pitchFamily="2" charset="0"/>
                      </a:endParaRPr>
                    </a:p>
                    <a:p>
                      <a:pPr>
                        <a:spcAft>
                          <a:spcPts val="0"/>
                        </a:spcAft>
                      </a:pPr>
                      <a:r>
                        <a:rPr lang="en-GB" sz="1400" dirty="0">
                          <a:solidFill>
                            <a:srgbClr val="002060"/>
                          </a:solidFill>
                          <a:effectLst/>
                          <a:latin typeface="Helvetica" pitchFamily="2" charset="0"/>
                        </a:rPr>
                        <a:t> </a:t>
                      </a:r>
                      <a:endParaRPr lang="en-IE" sz="1400" dirty="0">
                        <a:solidFill>
                          <a:srgbClr val="002060"/>
                        </a:solidFill>
                        <a:effectLst/>
                        <a:latin typeface="Helvetica" pitchFamily="2" charset="0"/>
                        <a:ea typeface="Times New Roman" panose="02020603050405020304" pitchFamily="18" charset="0"/>
                      </a:endParaRPr>
                    </a:p>
                  </a:txBody>
                  <a:tcPr marL="67648" marR="67648" marT="0" marB="0"/>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1"/>
                  </a:ext>
                </a:extLst>
              </a:tr>
              <a:tr h="474956">
                <a:tc>
                  <a:txBody>
                    <a:bodyPr/>
                    <a:lstStyle/>
                    <a:p>
                      <a:pPr algn="ctr">
                        <a:spcAft>
                          <a:spcPts val="0"/>
                        </a:spcAft>
                      </a:pPr>
                      <a:r>
                        <a:rPr lang="en-GB" sz="1000" dirty="0">
                          <a:solidFill>
                            <a:srgbClr val="002060"/>
                          </a:solidFill>
                          <a:effectLst/>
                        </a:rPr>
                        <a:t>1</a:t>
                      </a:r>
                      <a:endParaRPr lang="en-IE" sz="1000" dirty="0">
                        <a:solidFill>
                          <a:srgbClr val="002060"/>
                        </a:solidFill>
                        <a:effectLst/>
                        <a:latin typeface="Times New Roman" panose="02020603050405020304" pitchFamily="18" charset="0"/>
                        <a:ea typeface="Times New Roman" panose="02020603050405020304" pitchFamily="18" charset="0"/>
                      </a:endParaRPr>
                    </a:p>
                  </a:txBody>
                  <a:tcPr marL="67648" marR="67648" marT="0" marB="0"/>
                </a:tc>
                <a:tc>
                  <a:txBody>
                    <a:bodyPr/>
                    <a:lstStyle/>
                    <a:p>
                      <a:pPr>
                        <a:spcAft>
                          <a:spcPts val="0"/>
                        </a:spcAft>
                      </a:pPr>
                      <a:r>
                        <a:rPr lang="en-GB" sz="1400" dirty="0">
                          <a:solidFill>
                            <a:srgbClr val="002060"/>
                          </a:solidFill>
                          <a:effectLst/>
                          <a:latin typeface="Helvetica" pitchFamily="2" charset="0"/>
                        </a:rPr>
                        <a:t>In uncertain times I usually expect the best</a:t>
                      </a:r>
                      <a:endParaRPr lang="en-IE" sz="1400" dirty="0">
                        <a:solidFill>
                          <a:srgbClr val="002060"/>
                        </a:solidFill>
                        <a:effectLst/>
                        <a:latin typeface="Helvetica" pitchFamily="2" charset="0"/>
                        <a:ea typeface="Times New Roman" panose="02020603050405020304" pitchFamily="18" charset="0"/>
                      </a:endParaRPr>
                    </a:p>
                  </a:txBody>
                  <a:tcPr marL="67648" marR="67648" marT="0" marB="0"/>
                </a:tc>
                <a:tc>
                  <a:txBody>
                    <a:bodyPr/>
                    <a:lstStyle/>
                    <a:p>
                      <a:pPr algn="ctr">
                        <a:spcAft>
                          <a:spcPts val="0"/>
                        </a:spcAft>
                      </a:pPr>
                      <a:r>
                        <a:rPr lang="en-GB" sz="1000" dirty="0">
                          <a:solidFill>
                            <a:srgbClr val="002060"/>
                          </a:solidFill>
                          <a:effectLst/>
                          <a:latin typeface="Helvetica" pitchFamily="2" charset="0"/>
                        </a:rPr>
                        <a:t>Strongly Agree</a:t>
                      </a:r>
                      <a:endParaRPr lang="en-IE" sz="1000" dirty="0">
                        <a:solidFill>
                          <a:srgbClr val="002060"/>
                        </a:solidFill>
                        <a:effectLst/>
                        <a:latin typeface="Helvetica" pitchFamily="2" charset="0"/>
                      </a:endParaRPr>
                    </a:p>
                    <a:p>
                      <a:pPr algn="ctr">
                        <a:spcAft>
                          <a:spcPts val="0"/>
                        </a:spcAft>
                      </a:pPr>
                      <a:r>
                        <a:rPr lang="en-GB" sz="1000" dirty="0">
                          <a:solidFill>
                            <a:srgbClr val="002060"/>
                          </a:solidFill>
                          <a:effectLst/>
                          <a:latin typeface="Helvetica" pitchFamily="2" charset="0"/>
                        </a:rPr>
                        <a:t>4</a:t>
                      </a:r>
                      <a:endParaRPr lang="en-IE" sz="1000" dirty="0">
                        <a:solidFill>
                          <a:srgbClr val="002060"/>
                        </a:solidFill>
                        <a:effectLst/>
                        <a:latin typeface="Helvetica" pitchFamily="2" charset="0"/>
                        <a:ea typeface="Times New Roman" panose="02020603050405020304" pitchFamily="18" charset="0"/>
                      </a:endParaRPr>
                    </a:p>
                  </a:txBody>
                  <a:tcPr marL="67648" marR="67648" marT="0" marB="0"/>
                </a:tc>
                <a:tc>
                  <a:txBody>
                    <a:bodyPr/>
                    <a:lstStyle/>
                    <a:p>
                      <a:pPr algn="ctr">
                        <a:spcAft>
                          <a:spcPts val="0"/>
                        </a:spcAft>
                      </a:pPr>
                      <a:r>
                        <a:rPr lang="en-GB" sz="1000" dirty="0">
                          <a:solidFill>
                            <a:srgbClr val="002060"/>
                          </a:solidFill>
                          <a:effectLst/>
                        </a:rPr>
                        <a:t>Agree</a:t>
                      </a:r>
                      <a:endParaRPr lang="en-IE" sz="1000" dirty="0">
                        <a:solidFill>
                          <a:srgbClr val="002060"/>
                        </a:solidFill>
                        <a:effectLst/>
                      </a:endParaRPr>
                    </a:p>
                    <a:p>
                      <a:pPr algn="ctr">
                        <a:spcAft>
                          <a:spcPts val="0"/>
                        </a:spcAft>
                      </a:pPr>
                      <a:r>
                        <a:rPr lang="en-GB" sz="1000" dirty="0">
                          <a:solidFill>
                            <a:srgbClr val="002060"/>
                          </a:solidFill>
                          <a:effectLst/>
                        </a:rPr>
                        <a:t>3</a:t>
                      </a:r>
                      <a:endParaRPr lang="en-IE" sz="1000" dirty="0">
                        <a:solidFill>
                          <a:srgbClr val="002060"/>
                        </a:solidFill>
                        <a:effectLst/>
                        <a:latin typeface="Times New Roman" panose="02020603050405020304" pitchFamily="18" charset="0"/>
                        <a:ea typeface="Times New Roman" panose="02020603050405020304" pitchFamily="18" charset="0"/>
                      </a:endParaRPr>
                    </a:p>
                  </a:txBody>
                  <a:tcPr marL="67648" marR="67648" marT="0" marB="0"/>
                </a:tc>
                <a:tc>
                  <a:txBody>
                    <a:bodyPr/>
                    <a:lstStyle/>
                    <a:p>
                      <a:pPr algn="ctr">
                        <a:spcAft>
                          <a:spcPts val="0"/>
                        </a:spcAft>
                      </a:pPr>
                      <a:r>
                        <a:rPr lang="en-GB" sz="1000" dirty="0">
                          <a:solidFill>
                            <a:srgbClr val="002060"/>
                          </a:solidFill>
                          <a:effectLst/>
                        </a:rPr>
                        <a:t>Unsure</a:t>
                      </a:r>
                      <a:endParaRPr lang="en-IE" sz="1000" dirty="0">
                        <a:solidFill>
                          <a:srgbClr val="002060"/>
                        </a:solidFill>
                        <a:effectLst/>
                      </a:endParaRPr>
                    </a:p>
                    <a:p>
                      <a:pPr algn="ctr">
                        <a:spcAft>
                          <a:spcPts val="0"/>
                        </a:spcAft>
                      </a:pPr>
                      <a:r>
                        <a:rPr lang="en-GB" sz="1000" dirty="0">
                          <a:solidFill>
                            <a:srgbClr val="002060"/>
                          </a:solidFill>
                          <a:effectLst/>
                        </a:rPr>
                        <a:t>2</a:t>
                      </a:r>
                      <a:endParaRPr lang="en-IE" sz="1000" dirty="0">
                        <a:solidFill>
                          <a:srgbClr val="002060"/>
                        </a:solidFill>
                        <a:effectLst/>
                        <a:latin typeface="Times New Roman" panose="02020603050405020304" pitchFamily="18" charset="0"/>
                        <a:ea typeface="Times New Roman" panose="02020603050405020304" pitchFamily="18" charset="0"/>
                      </a:endParaRPr>
                    </a:p>
                  </a:txBody>
                  <a:tcPr marL="67648" marR="67648" marT="0" marB="0"/>
                </a:tc>
                <a:tc>
                  <a:txBody>
                    <a:bodyPr/>
                    <a:lstStyle/>
                    <a:p>
                      <a:pPr algn="ctr">
                        <a:spcAft>
                          <a:spcPts val="0"/>
                        </a:spcAft>
                      </a:pPr>
                      <a:r>
                        <a:rPr lang="en-GB" sz="1000" dirty="0">
                          <a:solidFill>
                            <a:srgbClr val="002060"/>
                          </a:solidFill>
                          <a:effectLst/>
                        </a:rPr>
                        <a:t>Disagree</a:t>
                      </a:r>
                      <a:endParaRPr lang="en-IE" sz="1000" dirty="0">
                        <a:solidFill>
                          <a:srgbClr val="002060"/>
                        </a:solidFill>
                        <a:effectLst/>
                      </a:endParaRPr>
                    </a:p>
                    <a:p>
                      <a:pPr algn="ctr">
                        <a:spcAft>
                          <a:spcPts val="0"/>
                        </a:spcAft>
                      </a:pPr>
                      <a:r>
                        <a:rPr lang="en-GB" sz="1000" dirty="0">
                          <a:solidFill>
                            <a:srgbClr val="002060"/>
                          </a:solidFill>
                          <a:effectLst/>
                        </a:rPr>
                        <a:t>1</a:t>
                      </a:r>
                      <a:endParaRPr lang="en-IE" sz="1000" dirty="0">
                        <a:solidFill>
                          <a:srgbClr val="002060"/>
                        </a:solidFill>
                        <a:effectLst/>
                        <a:latin typeface="Times New Roman" panose="02020603050405020304" pitchFamily="18" charset="0"/>
                        <a:ea typeface="Times New Roman" panose="02020603050405020304" pitchFamily="18" charset="0"/>
                      </a:endParaRPr>
                    </a:p>
                  </a:txBody>
                  <a:tcPr marL="67648" marR="67648" marT="0" marB="0"/>
                </a:tc>
                <a:tc>
                  <a:txBody>
                    <a:bodyPr/>
                    <a:lstStyle/>
                    <a:p>
                      <a:pPr algn="ctr">
                        <a:spcAft>
                          <a:spcPts val="0"/>
                        </a:spcAft>
                      </a:pPr>
                      <a:r>
                        <a:rPr lang="en-GB" sz="1000" dirty="0">
                          <a:solidFill>
                            <a:srgbClr val="002060"/>
                          </a:solidFill>
                          <a:effectLst/>
                        </a:rPr>
                        <a:t>Strongly Disagree</a:t>
                      </a:r>
                      <a:endParaRPr lang="en-IE" sz="1000" dirty="0">
                        <a:solidFill>
                          <a:srgbClr val="002060"/>
                        </a:solidFill>
                        <a:effectLst/>
                      </a:endParaRPr>
                    </a:p>
                    <a:p>
                      <a:pPr algn="ctr">
                        <a:spcAft>
                          <a:spcPts val="0"/>
                        </a:spcAft>
                      </a:pPr>
                      <a:r>
                        <a:rPr lang="en-GB" sz="1000" dirty="0">
                          <a:solidFill>
                            <a:srgbClr val="002060"/>
                          </a:solidFill>
                          <a:effectLst/>
                        </a:rPr>
                        <a:t>0</a:t>
                      </a:r>
                      <a:endParaRPr lang="en-IE" sz="1000" dirty="0">
                        <a:solidFill>
                          <a:srgbClr val="002060"/>
                        </a:solidFill>
                        <a:effectLst/>
                        <a:latin typeface="Times New Roman" panose="02020603050405020304" pitchFamily="18" charset="0"/>
                        <a:ea typeface="Times New Roman" panose="02020603050405020304" pitchFamily="18" charset="0"/>
                      </a:endParaRPr>
                    </a:p>
                  </a:txBody>
                  <a:tcPr marL="67648" marR="67648" marT="0" marB="0"/>
                </a:tc>
                <a:extLst>
                  <a:ext uri="{0D108BD9-81ED-4DB2-BD59-A6C34878D82A}">
                    <a16:rowId xmlns:a16="http://schemas.microsoft.com/office/drawing/2014/main" val="10002"/>
                  </a:ext>
                </a:extLst>
              </a:tr>
              <a:tr h="474956">
                <a:tc>
                  <a:txBody>
                    <a:bodyPr/>
                    <a:lstStyle/>
                    <a:p>
                      <a:pPr algn="ctr">
                        <a:spcAft>
                          <a:spcPts val="0"/>
                        </a:spcAft>
                      </a:pPr>
                      <a:r>
                        <a:rPr lang="en-GB" sz="1000" dirty="0">
                          <a:solidFill>
                            <a:srgbClr val="002060"/>
                          </a:solidFill>
                          <a:effectLst/>
                        </a:rPr>
                        <a:t>2</a:t>
                      </a:r>
                      <a:endParaRPr lang="en-IE" sz="1000" dirty="0">
                        <a:solidFill>
                          <a:srgbClr val="002060"/>
                        </a:solidFill>
                        <a:effectLst/>
                        <a:latin typeface="Times New Roman" panose="02020603050405020304" pitchFamily="18" charset="0"/>
                        <a:ea typeface="Times New Roman" panose="02020603050405020304" pitchFamily="18" charset="0"/>
                      </a:endParaRPr>
                    </a:p>
                  </a:txBody>
                  <a:tcPr marL="67648" marR="67648" marT="0" marB="0"/>
                </a:tc>
                <a:tc>
                  <a:txBody>
                    <a:bodyPr/>
                    <a:lstStyle/>
                    <a:p>
                      <a:pPr>
                        <a:spcAft>
                          <a:spcPts val="0"/>
                        </a:spcAft>
                      </a:pPr>
                      <a:r>
                        <a:rPr lang="en-GB" sz="1400" dirty="0">
                          <a:solidFill>
                            <a:srgbClr val="002060"/>
                          </a:solidFill>
                          <a:effectLst/>
                          <a:latin typeface="Helvetica" pitchFamily="2" charset="0"/>
                        </a:rPr>
                        <a:t>If something can go wrong for me it will</a:t>
                      </a:r>
                      <a:endParaRPr lang="en-IE" sz="1400" dirty="0">
                        <a:solidFill>
                          <a:srgbClr val="002060"/>
                        </a:solidFill>
                        <a:effectLst/>
                        <a:latin typeface="Helvetica" pitchFamily="2" charset="0"/>
                        <a:ea typeface="Times New Roman" panose="02020603050405020304" pitchFamily="18" charset="0"/>
                      </a:endParaRPr>
                    </a:p>
                  </a:txBody>
                  <a:tcPr marL="67648" marR="67648" marT="0" marB="0"/>
                </a:tc>
                <a:tc>
                  <a:txBody>
                    <a:bodyPr/>
                    <a:lstStyle/>
                    <a:p>
                      <a:pPr algn="ctr">
                        <a:spcAft>
                          <a:spcPts val="0"/>
                        </a:spcAft>
                      </a:pPr>
                      <a:r>
                        <a:rPr lang="en-GB" sz="1000" dirty="0">
                          <a:solidFill>
                            <a:srgbClr val="002060"/>
                          </a:solidFill>
                          <a:effectLst/>
                          <a:latin typeface="Helvetica" pitchFamily="2" charset="0"/>
                        </a:rPr>
                        <a:t>Strongly Agree</a:t>
                      </a:r>
                      <a:endParaRPr lang="en-IE" sz="1000" dirty="0">
                        <a:solidFill>
                          <a:srgbClr val="002060"/>
                        </a:solidFill>
                        <a:effectLst/>
                        <a:latin typeface="Helvetica" pitchFamily="2" charset="0"/>
                      </a:endParaRPr>
                    </a:p>
                    <a:p>
                      <a:pPr algn="ctr">
                        <a:spcAft>
                          <a:spcPts val="0"/>
                        </a:spcAft>
                      </a:pPr>
                      <a:r>
                        <a:rPr lang="en-GB" sz="1000" dirty="0">
                          <a:solidFill>
                            <a:srgbClr val="002060"/>
                          </a:solidFill>
                          <a:effectLst/>
                          <a:latin typeface="Helvetica" pitchFamily="2" charset="0"/>
                        </a:rPr>
                        <a:t>0</a:t>
                      </a:r>
                      <a:endParaRPr lang="en-IE" sz="1000" dirty="0">
                        <a:solidFill>
                          <a:srgbClr val="002060"/>
                        </a:solidFill>
                        <a:effectLst/>
                        <a:latin typeface="Helvetica" pitchFamily="2" charset="0"/>
                        <a:ea typeface="Times New Roman" panose="02020603050405020304" pitchFamily="18" charset="0"/>
                      </a:endParaRPr>
                    </a:p>
                  </a:txBody>
                  <a:tcPr marL="67648" marR="67648" marT="0" marB="0"/>
                </a:tc>
                <a:tc>
                  <a:txBody>
                    <a:bodyPr/>
                    <a:lstStyle/>
                    <a:p>
                      <a:pPr algn="ctr">
                        <a:spcAft>
                          <a:spcPts val="0"/>
                        </a:spcAft>
                      </a:pPr>
                      <a:r>
                        <a:rPr lang="en-GB" sz="1000" dirty="0">
                          <a:solidFill>
                            <a:srgbClr val="002060"/>
                          </a:solidFill>
                          <a:effectLst/>
                        </a:rPr>
                        <a:t>Agree</a:t>
                      </a:r>
                      <a:endParaRPr lang="en-IE" sz="1000" dirty="0">
                        <a:solidFill>
                          <a:srgbClr val="002060"/>
                        </a:solidFill>
                        <a:effectLst/>
                      </a:endParaRPr>
                    </a:p>
                    <a:p>
                      <a:pPr algn="ctr">
                        <a:spcAft>
                          <a:spcPts val="0"/>
                        </a:spcAft>
                      </a:pPr>
                      <a:r>
                        <a:rPr lang="en-GB" sz="1000" dirty="0">
                          <a:solidFill>
                            <a:srgbClr val="002060"/>
                          </a:solidFill>
                          <a:effectLst/>
                        </a:rPr>
                        <a:t>1</a:t>
                      </a:r>
                      <a:endParaRPr lang="en-IE" sz="1000" dirty="0">
                        <a:solidFill>
                          <a:srgbClr val="002060"/>
                        </a:solidFill>
                        <a:effectLst/>
                        <a:latin typeface="Times New Roman" panose="02020603050405020304" pitchFamily="18" charset="0"/>
                        <a:ea typeface="Times New Roman" panose="02020603050405020304" pitchFamily="18" charset="0"/>
                      </a:endParaRPr>
                    </a:p>
                  </a:txBody>
                  <a:tcPr marL="67648" marR="67648" marT="0" marB="0"/>
                </a:tc>
                <a:tc>
                  <a:txBody>
                    <a:bodyPr/>
                    <a:lstStyle/>
                    <a:p>
                      <a:pPr algn="ctr">
                        <a:spcAft>
                          <a:spcPts val="0"/>
                        </a:spcAft>
                      </a:pPr>
                      <a:r>
                        <a:rPr lang="en-GB" sz="1000" dirty="0">
                          <a:solidFill>
                            <a:srgbClr val="002060"/>
                          </a:solidFill>
                          <a:effectLst/>
                        </a:rPr>
                        <a:t>Unsure</a:t>
                      </a:r>
                      <a:endParaRPr lang="en-IE" sz="1000" dirty="0">
                        <a:solidFill>
                          <a:srgbClr val="002060"/>
                        </a:solidFill>
                        <a:effectLst/>
                      </a:endParaRPr>
                    </a:p>
                    <a:p>
                      <a:pPr algn="ctr">
                        <a:spcAft>
                          <a:spcPts val="0"/>
                        </a:spcAft>
                      </a:pPr>
                      <a:r>
                        <a:rPr lang="en-GB" sz="1000" dirty="0">
                          <a:solidFill>
                            <a:srgbClr val="002060"/>
                          </a:solidFill>
                          <a:effectLst/>
                        </a:rPr>
                        <a:t>2</a:t>
                      </a:r>
                      <a:endParaRPr lang="en-IE" sz="1000" dirty="0">
                        <a:solidFill>
                          <a:srgbClr val="002060"/>
                        </a:solidFill>
                        <a:effectLst/>
                        <a:latin typeface="Times New Roman" panose="02020603050405020304" pitchFamily="18" charset="0"/>
                        <a:ea typeface="Times New Roman" panose="02020603050405020304" pitchFamily="18" charset="0"/>
                      </a:endParaRPr>
                    </a:p>
                  </a:txBody>
                  <a:tcPr marL="67648" marR="67648" marT="0" marB="0"/>
                </a:tc>
                <a:tc>
                  <a:txBody>
                    <a:bodyPr/>
                    <a:lstStyle/>
                    <a:p>
                      <a:pPr algn="ctr">
                        <a:spcAft>
                          <a:spcPts val="0"/>
                        </a:spcAft>
                      </a:pPr>
                      <a:r>
                        <a:rPr lang="en-GB" sz="1000" dirty="0">
                          <a:solidFill>
                            <a:srgbClr val="002060"/>
                          </a:solidFill>
                          <a:effectLst/>
                        </a:rPr>
                        <a:t>Disagree</a:t>
                      </a:r>
                      <a:endParaRPr lang="en-IE" sz="1000" dirty="0">
                        <a:solidFill>
                          <a:srgbClr val="002060"/>
                        </a:solidFill>
                        <a:effectLst/>
                      </a:endParaRPr>
                    </a:p>
                    <a:p>
                      <a:pPr algn="ctr">
                        <a:spcAft>
                          <a:spcPts val="0"/>
                        </a:spcAft>
                      </a:pPr>
                      <a:r>
                        <a:rPr lang="en-GB" sz="1000" dirty="0">
                          <a:solidFill>
                            <a:srgbClr val="002060"/>
                          </a:solidFill>
                          <a:effectLst/>
                        </a:rPr>
                        <a:t>3</a:t>
                      </a:r>
                      <a:endParaRPr lang="en-IE" sz="1000" dirty="0">
                        <a:solidFill>
                          <a:srgbClr val="002060"/>
                        </a:solidFill>
                        <a:effectLst/>
                        <a:latin typeface="Times New Roman" panose="02020603050405020304" pitchFamily="18" charset="0"/>
                        <a:ea typeface="Times New Roman" panose="02020603050405020304" pitchFamily="18" charset="0"/>
                      </a:endParaRPr>
                    </a:p>
                  </a:txBody>
                  <a:tcPr marL="67648" marR="67648" marT="0" marB="0"/>
                </a:tc>
                <a:tc>
                  <a:txBody>
                    <a:bodyPr/>
                    <a:lstStyle/>
                    <a:p>
                      <a:pPr algn="ctr">
                        <a:spcAft>
                          <a:spcPts val="0"/>
                        </a:spcAft>
                      </a:pPr>
                      <a:r>
                        <a:rPr lang="en-GB" sz="1000" dirty="0">
                          <a:solidFill>
                            <a:srgbClr val="002060"/>
                          </a:solidFill>
                          <a:effectLst/>
                        </a:rPr>
                        <a:t>Strongly Disagree</a:t>
                      </a:r>
                      <a:endParaRPr lang="en-IE" sz="1000" dirty="0">
                        <a:solidFill>
                          <a:srgbClr val="002060"/>
                        </a:solidFill>
                        <a:effectLst/>
                      </a:endParaRPr>
                    </a:p>
                    <a:p>
                      <a:pPr algn="ctr">
                        <a:spcAft>
                          <a:spcPts val="0"/>
                        </a:spcAft>
                      </a:pPr>
                      <a:r>
                        <a:rPr lang="en-GB" sz="1000" dirty="0">
                          <a:solidFill>
                            <a:srgbClr val="002060"/>
                          </a:solidFill>
                          <a:effectLst/>
                        </a:rPr>
                        <a:t>4</a:t>
                      </a:r>
                      <a:endParaRPr lang="en-IE" sz="1000" dirty="0">
                        <a:solidFill>
                          <a:srgbClr val="002060"/>
                        </a:solidFill>
                        <a:effectLst/>
                        <a:latin typeface="Times New Roman" panose="02020603050405020304" pitchFamily="18" charset="0"/>
                        <a:ea typeface="Times New Roman" panose="02020603050405020304" pitchFamily="18" charset="0"/>
                      </a:endParaRPr>
                    </a:p>
                  </a:txBody>
                  <a:tcPr marL="67648" marR="67648" marT="0" marB="0"/>
                </a:tc>
                <a:extLst>
                  <a:ext uri="{0D108BD9-81ED-4DB2-BD59-A6C34878D82A}">
                    <a16:rowId xmlns:a16="http://schemas.microsoft.com/office/drawing/2014/main" val="10003"/>
                  </a:ext>
                </a:extLst>
              </a:tr>
              <a:tr h="474956">
                <a:tc>
                  <a:txBody>
                    <a:bodyPr/>
                    <a:lstStyle/>
                    <a:p>
                      <a:pPr algn="ctr">
                        <a:spcAft>
                          <a:spcPts val="0"/>
                        </a:spcAft>
                      </a:pPr>
                      <a:r>
                        <a:rPr lang="en-GB" sz="1000" dirty="0">
                          <a:solidFill>
                            <a:srgbClr val="002060"/>
                          </a:solidFill>
                          <a:effectLst/>
                        </a:rPr>
                        <a:t>3</a:t>
                      </a:r>
                      <a:endParaRPr lang="en-IE" sz="1000" dirty="0">
                        <a:solidFill>
                          <a:srgbClr val="002060"/>
                        </a:solidFill>
                        <a:effectLst/>
                        <a:latin typeface="Times New Roman" panose="02020603050405020304" pitchFamily="18" charset="0"/>
                        <a:ea typeface="Times New Roman" panose="02020603050405020304" pitchFamily="18" charset="0"/>
                      </a:endParaRPr>
                    </a:p>
                  </a:txBody>
                  <a:tcPr marL="67648" marR="67648" marT="0" marB="0"/>
                </a:tc>
                <a:tc>
                  <a:txBody>
                    <a:bodyPr/>
                    <a:lstStyle/>
                    <a:p>
                      <a:pPr>
                        <a:spcAft>
                          <a:spcPts val="0"/>
                        </a:spcAft>
                      </a:pPr>
                      <a:r>
                        <a:rPr lang="en-GB" sz="1400" dirty="0">
                          <a:solidFill>
                            <a:srgbClr val="002060"/>
                          </a:solidFill>
                          <a:effectLst/>
                          <a:latin typeface="Helvetica" pitchFamily="2" charset="0"/>
                        </a:rPr>
                        <a:t>I’m always optimistic about my future</a:t>
                      </a:r>
                      <a:endParaRPr lang="en-IE" sz="1400" dirty="0">
                        <a:solidFill>
                          <a:srgbClr val="002060"/>
                        </a:solidFill>
                        <a:effectLst/>
                        <a:latin typeface="Helvetica" pitchFamily="2" charset="0"/>
                        <a:ea typeface="Times New Roman" panose="02020603050405020304" pitchFamily="18" charset="0"/>
                      </a:endParaRPr>
                    </a:p>
                  </a:txBody>
                  <a:tcPr marL="67648" marR="67648" marT="0" marB="0"/>
                </a:tc>
                <a:tc>
                  <a:txBody>
                    <a:bodyPr/>
                    <a:lstStyle/>
                    <a:p>
                      <a:pPr algn="ctr">
                        <a:spcAft>
                          <a:spcPts val="0"/>
                        </a:spcAft>
                      </a:pPr>
                      <a:r>
                        <a:rPr lang="en-GB" sz="1000" dirty="0">
                          <a:solidFill>
                            <a:srgbClr val="002060"/>
                          </a:solidFill>
                          <a:effectLst/>
                          <a:latin typeface="Helvetica" pitchFamily="2" charset="0"/>
                        </a:rPr>
                        <a:t>Strongly Agree</a:t>
                      </a:r>
                      <a:endParaRPr lang="en-IE" sz="1000" dirty="0">
                        <a:solidFill>
                          <a:srgbClr val="002060"/>
                        </a:solidFill>
                        <a:effectLst/>
                        <a:latin typeface="Helvetica" pitchFamily="2" charset="0"/>
                      </a:endParaRPr>
                    </a:p>
                    <a:p>
                      <a:pPr algn="ctr">
                        <a:spcAft>
                          <a:spcPts val="0"/>
                        </a:spcAft>
                      </a:pPr>
                      <a:r>
                        <a:rPr lang="en-GB" sz="1000" dirty="0">
                          <a:solidFill>
                            <a:srgbClr val="002060"/>
                          </a:solidFill>
                          <a:effectLst/>
                          <a:latin typeface="Helvetica" pitchFamily="2" charset="0"/>
                        </a:rPr>
                        <a:t>4</a:t>
                      </a:r>
                      <a:endParaRPr lang="en-IE" sz="1000" dirty="0">
                        <a:solidFill>
                          <a:srgbClr val="002060"/>
                        </a:solidFill>
                        <a:effectLst/>
                        <a:latin typeface="Helvetica" pitchFamily="2" charset="0"/>
                        <a:ea typeface="Times New Roman" panose="02020603050405020304" pitchFamily="18" charset="0"/>
                      </a:endParaRPr>
                    </a:p>
                  </a:txBody>
                  <a:tcPr marL="67648" marR="67648" marT="0" marB="0"/>
                </a:tc>
                <a:tc>
                  <a:txBody>
                    <a:bodyPr/>
                    <a:lstStyle/>
                    <a:p>
                      <a:pPr algn="ctr">
                        <a:spcAft>
                          <a:spcPts val="0"/>
                        </a:spcAft>
                      </a:pPr>
                      <a:r>
                        <a:rPr lang="en-GB" sz="1000" dirty="0">
                          <a:solidFill>
                            <a:srgbClr val="002060"/>
                          </a:solidFill>
                          <a:effectLst/>
                        </a:rPr>
                        <a:t>Agree</a:t>
                      </a:r>
                      <a:endParaRPr lang="en-IE" sz="1000" dirty="0">
                        <a:solidFill>
                          <a:srgbClr val="002060"/>
                        </a:solidFill>
                        <a:effectLst/>
                      </a:endParaRPr>
                    </a:p>
                    <a:p>
                      <a:pPr algn="ctr">
                        <a:spcAft>
                          <a:spcPts val="0"/>
                        </a:spcAft>
                      </a:pPr>
                      <a:r>
                        <a:rPr lang="en-GB" sz="1000" dirty="0">
                          <a:solidFill>
                            <a:srgbClr val="002060"/>
                          </a:solidFill>
                          <a:effectLst/>
                        </a:rPr>
                        <a:t>3</a:t>
                      </a:r>
                      <a:endParaRPr lang="en-IE" sz="1000" dirty="0">
                        <a:solidFill>
                          <a:srgbClr val="002060"/>
                        </a:solidFill>
                        <a:effectLst/>
                        <a:latin typeface="Times New Roman" panose="02020603050405020304" pitchFamily="18" charset="0"/>
                        <a:ea typeface="Times New Roman" panose="02020603050405020304" pitchFamily="18" charset="0"/>
                      </a:endParaRPr>
                    </a:p>
                  </a:txBody>
                  <a:tcPr marL="67648" marR="67648" marT="0" marB="0"/>
                </a:tc>
                <a:tc>
                  <a:txBody>
                    <a:bodyPr/>
                    <a:lstStyle/>
                    <a:p>
                      <a:pPr algn="ctr">
                        <a:spcAft>
                          <a:spcPts val="0"/>
                        </a:spcAft>
                      </a:pPr>
                      <a:r>
                        <a:rPr lang="en-GB" sz="1000" dirty="0">
                          <a:solidFill>
                            <a:srgbClr val="002060"/>
                          </a:solidFill>
                          <a:effectLst/>
                        </a:rPr>
                        <a:t>Unsure</a:t>
                      </a:r>
                      <a:endParaRPr lang="en-IE" sz="1000" dirty="0">
                        <a:solidFill>
                          <a:srgbClr val="002060"/>
                        </a:solidFill>
                        <a:effectLst/>
                      </a:endParaRPr>
                    </a:p>
                    <a:p>
                      <a:pPr algn="ctr">
                        <a:spcAft>
                          <a:spcPts val="0"/>
                        </a:spcAft>
                      </a:pPr>
                      <a:r>
                        <a:rPr lang="en-GB" sz="1000" dirty="0">
                          <a:solidFill>
                            <a:srgbClr val="002060"/>
                          </a:solidFill>
                          <a:effectLst/>
                        </a:rPr>
                        <a:t>2</a:t>
                      </a:r>
                      <a:endParaRPr lang="en-IE" sz="1000" dirty="0">
                        <a:solidFill>
                          <a:srgbClr val="002060"/>
                        </a:solidFill>
                        <a:effectLst/>
                        <a:latin typeface="Times New Roman" panose="02020603050405020304" pitchFamily="18" charset="0"/>
                        <a:ea typeface="Times New Roman" panose="02020603050405020304" pitchFamily="18" charset="0"/>
                      </a:endParaRPr>
                    </a:p>
                  </a:txBody>
                  <a:tcPr marL="67648" marR="67648" marT="0" marB="0"/>
                </a:tc>
                <a:tc>
                  <a:txBody>
                    <a:bodyPr/>
                    <a:lstStyle/>
                    <a:p>
                      <a:pPr algn="ctr">
                        <a:spcAft>
                          <a:spcPts val="0"/>
                        </a:spcAft>
                      </a:pPr>
                      <a:r>
                        <a:rPr lang="en-GB" sz="1000" dirty="0">
                          <a:solidFill>
                            <a:srgbClr val="002060"/>
                          </a:solidFill>
                          <a:effectLst/>
                        </a:rPr>
                        <a:t>Disagree</a:t>
                      </a:r>
                      <a:endParaRPr lang="en-IE" sz="1000" dirty="0">
                        <a:solidFill>
                          <a:srgbClr val="002060"/>
                        </a:solidFill>
                        <a:effectLst/>
                      </a:endParaRPr>
                    </a:p>
                    <a:p>
                      <a:pPr algn="ctr">
                        <a:spcAft>
                          <a:spcPts val="0"/>
                        </a:spcAft>
                      </a:pPr>
                      <a:r>
                        <a:rPr lang="en-GB" sz="1000" dirty="0">
                          <a:solidFill>
                            <a:srgbClr val="002060"/>
                          </a:solidFill>
                          <a:effectLst/>
                        </a:rPr>
                        <a:t>1</a:t>
                      </a:r>
                      <a:endParaRPr lang="en-IE" sz="1000" dirty="0">
                        <a:solidFill>
                          <a:srgbClr val="002060"/>
                        </a:solidFill>
                        <a:effectLst/>
                        <a:latin typeface="Times New Roman" panose="02020603050405020304" pitchFamily="18" charset="0"/>
                        <a:ea typeface="Times New Roman" panose="02020603050405020304" pitchFamily="18" charset="0"/>
                      </a:endParaRPr>
                    </a:p>
                  </a:txBody>
                  <a:tcPr marL="67648" marR="67648" marT="0" marB="0"/>
                </a:tc>
                <a:tc>
                  <a:txBody>
                    <a:bodyPr/>
                    <a:lstStyle/>
                    <a:p>
                      <a:pPr algn="ctr">
                        <a:spcAft>
                          <a:spcPts val="0"/>
                        </a:spcAft>
                      </a:pPr>
                      <a:r>
                        <a:rPr lang="en-GB" sz="1000" dirty="0">
                          <a:solidFill>
                            <a:srgbClr val="002060"/>
                          </a:solidFill>
                          <a:effectLst/>
                        </a:rPr>
                        <a:t>Strongly Disagree</a:t>
                      </a:r>
                      <a:endParaRPr lang="en-IE" sz="1000" dirty="0">
                        <a:solidFill>
                          <a:srgbClr val="002060"/>
                        </a:solidFill>
                        <a:effectLst/>
                      </a:endParaRPr>
                    </a:p>
                    <a:p>
                      <a:pPr algn="ctr">
                        <a:spcAft>
                          <a:spcPts val="0"/>
                        </a:spcAft>
                      </a:pPr>
                      <a:r>
                        <a:rPr lang="en-GB" sz="1000" dirty="0">
                          <a:solidFill>
                            <a:srgbClr val="002060"/>
                          </a:solidFill>
                          <a:effectLst/>
                        </a:rPr>
                        <a:t>0</a:t>
                      </a:r>
                      <a:endParaRPr lang="en-IE" sz="1000" dirty="0">
                        <a:solidFill>
                          <a:srgbClr val="002060"/>
                        </a:solidFill>
                        <a:effectLst/>
                        <a:latin typeface="Times New Roman" panose="02020603050405020304" pitchFamily="18" charset="0"/>
                        <a:ea typeface="Times New Roman" panose="02020603050405020304" pitchFamily="18" charset="0"/>
                      </a:endParaRPr>
                    </a:p>
                  </a:txBody>
                  <a:tcPr marL="67648" marR="67648" marT="0" marB="0"/>
                </a:tc>
                <a:extLst>
                  <a:ext uri="{0D108BD9-81ED-4DB2-BD59-A6C34878D82A}">
                    <a16:rowId xmlns:a16="http://schemas.microsoft.com/office/drawing/2014/main" val="10004"/>
                  </a:ext>
                </a:extLst>
              </a:tr>
              <a:tr h="474956">
                <a:tc>
                  <a:txBody>
                    <a:bodyPr/>
                    <a:lstStyle/>
                    <a:p>
                      <a:pPr algn="ctr">
                        <a:spcAft>
                          <a:spcPts val="0"/>
                        </a:spcAft>
                      </a:pPr>
                      <a:r>
                        <a:rPr lang="en-GB" sz="1000" dirty="0">
                          <a:solidFill>
                            <a:srgbClr val="002060"/>
                          </a:solidFill>
                          <a:effectLst/>
                        </a:rPr>
                        <a:t>4</a:t>
                      </a:r>
                      <a:endParaRPr lang="en-IE" sz="1000" dirty="0">
                        <a:solidFill>
                          <a:srgbClr val="002060"/>
                        </a:solidFill>
                        <a:effectLst/>
                        <a:latin typeface="Times New Roman" panose="02020603050405020304" pitchFamily="18" charset="0"/>
                        <a:ea typeface="Times New Roman" panose="02020603050405020304" pitchFamily="18" charset="0"/>
                      </a:endParaRPr>
                    </a:p>
                  </a:txBody>
                  <a:tcPr marL="67648" marR="67648" marT="0" marB="0"/>
                </a:tc>
                <a:tc>
                  <a:txBody>
                    <a:bodyPr/>
                    <a:lstStyle/>
                    <a:p>
                      <a:pPr>
                        <a:spcAft>
                          <a:spcPts val="0"/>
                        </a:spcAft>
                      </a:pPr>
                      <a:r>
                        <a:rPr lang="en-GB" sz="1400" dirty="0">
                          <a:solidFill>
                            <a:srgbClr val="002060"/>
                          </a:solidFill>
                          <a:effectLst/>
                          <a:latin typeface="Helvetica" pitchFamily="2" charset="0"/>
                        </a:rPr>
                        <a:t>I hardly ever expect thing to go my way</a:t>
                      </a:r>
                      <a:endParaRPr lang="en-IE" sz="1400" dirty="0">
                        <a:solidFill>
                          <a:srgbClr val="002060"/>
                        </a:solidFill>
                        <a:effectLst/>
                        <a:latin typeface="Helvetica" pitchFamily="2" charset="0"/>
                        <a:ea typeface="Times New Roman" panose="02020603050405020304" pitchFamily="18" charset="0"/>
                      </a:endParaRPr>
                    </a:p>
                  </a:txBody>
                  <a:tcPr marL="67648" marR="67648" marT="0" marB="0"/>
                </a:tc>
                <a:tc>
                  <a:txBody>
                    <a:bodyPr/>
                    <a:lstStyle/>
                    <a:p>
                      <a:pPr algn="ctr">
                        <a:spcAft>
                          <a:spcPts val="0"/>
                        </a:spcAft>
                      </a:pPr>
                      <a:r>
                        <a:rPr lang="en-GB" sz="1000" dirty="0">
                          <a:solidFill>
                            <a:srgbClr val="002060"/>
                          </a:solidFill>
                          <a:effectLst/>
                          <a:latin typeface="Helvetica" pitchFamily="2" charset="0"/>
                        </a:rPr>
                        <a:t>Strongly Agree</a:t>
                      </a:r>
                      <a:endParaRPr lang="en-IE" sz="1000" dirty="0">
                        <a:solidFill>
                          <a:srgbClr val="002060"/>
                        </a:solidFill>
                        <a:effectLst/>
                        <a:latin typeface="Helvetica" pitchFamily="2" charset="0"/>
                      </a:endParaRPr>
                    </a:p>
                    <a:p>
                      <a:pPr algn="ctr">
                        <a:spcAft>
                          <a:spcPts val="0"/>
                        </a:spcAft>
                      </a:pPr>
                      <a:r>
                        <a:rPr lang="en-GB" sz="1000" dirty="0">
                          <a:solidFill>
                            <a:srgbClr val="002060"/>
                          </a:solidFill>
                          <a:effectLst/>
                          <a:latin typeface="Helvetica" pitchFamily="2" charset="0"/>
                        </a:rPr>
                        <a:t>0</a:t>
                      </a:r>
                      <a:endParaRPr lang="en-IE" sz="1000" dirty="0">
                        <a:solidFill>
                          <a:srgbClr val="002060"/>
                        </a:solidFill>
                        <a:effectLst/>
                        <a:latin typeface="Helvetica" pitchFamily="2" charset="0"/>
                        <a:ea typeface="Times New Roman" panose="02020603050405020304" pitchFamily="18" charset="0"/>
                      </a:endParaRPr>
                    </a:p>
                  </a:txBody>
                  <a:tcPr marL="67648" marR="67648" marT="0" marB="0"/>
                </a:tc>
                <a:tc>
                  <a:txBody>
                    <a:bodyPr/>
                    <a:lstStyle/>
                    <a:p>
                      <a:pPr algn="ctr">
                        <a:spcAft>
                          <a:spcPts val="0"/>
                        </a:spcAft>
                      </a:pPr>
                      <a:r>
                        <a:rPr lang="en-GB" sz="1000" dirty="0">
                          <a:solidFill>
                            <a:srgbClr val="002060"/>
                          </a:solidFill>
                          <a:effectLst/>
                        </a:rPr>
                        <a:t>Agree</a:t>
                      </a:r>
                      <a:endParaRPr lang="en-IE" sz="1000" dirty="0">
                        <a:solidFill>
                          <a:srgbClr val="002060"/>
                        </a:solidFill>
                        <a:effectLst/>
                      </a:endParaRPr>
                    </a:p>
                    <a:p>
                      <a:pPr algn="ctr">
                        <a:spcAft>
                          <a:spcPts val="0"/>
                        </a:spcAft>
                      </a:pPr>
                      <a:r>
                        <a:rPr lang="en-GB" sz="1000" dirty="0">
                          <a:solidFill>
                            <a:srgbClr val="002060"/>
                          </a:solidFill>
                          <a:effectLst/>
                        </a:rPr>
                        <a:t>1</a:t>
                      </a:r>
                      <a:endParaRPr lang="en-IE" sz="1000" dirty="0">
                        <a:solidFill>
                          <a:srgbClr val="002060"/>
                        </a:solidFill>
                        <a:effectLst/>
                        <a:latin typeface="Times New Roman" panose="02020603050405020304" pitchFamily="18" charset="0"/>
                        <a:ea typeface="Times New Roman" panose="02020603050405020304" pitchFamily="18" charset="0"/>
                      </a:endParaRPr>
                    </a:p>
                  </a:txBody>
                  <a:tcPr marL="67648" marR="67648" marT="0" marB="0"/>
                </a:tc>
                <a:tc>
                  <a:txBody>
                    <a:bodyPr/>
                    <a:lstStyle/>
                    <a:p>
                      <a:pPr algn="ctr">
                        <a:spcAft>
                          <a:spcPts val="0"/>
                        </a:spcAft>
                      </a:pPr>
                      <a:r>
                        <a:rPr lang="en-GB" sz="1000" dirty="0">
                          <a:solidFill>
                            <a:srgbClr val="002060"/>
                          </a:solidFill>
                          <a:effectLst/>
                        </a:rPr>
                        <a:t>Unsure</a:t>
                      </a:r>
                      <a:endParaRPr lang="en-IE" sz="1000" dirty="0">
                        <a:solidFill>
                          <a:srgbClr val="002060"/>
                        </a:solidFill>
                        <a:effectLst/>
                      </a:endParaRPr>
                    </a:p>
                    <a:p>
                      <a:pPr algn="ctr">
                        <a:spcAft>
                          <a:spcPts val="0"/>
                        </a:spcAft>
                      </a:pPr>
                      <a:r>
                        <a:rPr lang="en-GB" sz="1000" dirty="0">
                          <a:solidFill>
                            <a:srgbClr val="002060"/>
                          </a:solidFill>
                          <a:effectLst/>
                        </a:rPr>
                        <a:t>2</a:t>
                      </a:r>
                      <a:endParaRPr lang="en-IE" sz="1000" dirty="0">
                        <a:solidFill>
                          <a:srgbClr val="002060"/>
                        </a:solidFill>
                        <a:effectLst/>
                        <a:latin typeface="Times New Roman" panose="02020603050405020304" pitchFamily="18" charset="0"/>
                        <a:ea typeface="Times New Roman" panose="02020603050405020304" pitchFamily="18" charset="0"/>
                      </a:endParaRPr>
                    </a:p>
                  </a:txBody>
                  <a:tcPr marL="67648" marR="67648" marT="0" marB="0"/>
                </a:tc>
                <a:tc>
                  <a:txBody>
                    <a:bodyPr/>
                    <a:lstStyle/>
                    <a:p>
                      <a:pPr algn="ctr">
                        <a:spcAft>
                          <a:spcPts val="0"/>
                        </a:spcAft>
                      </a:pPr>
                      <a:r>
                        <a:rPr lang="en-GB" sz="1000" dirty="0">
                          <a:solidFill>
                            <a:srgbClr val="002060"/>
                          </a:solidFill>
                          <a:effectLst/>
                        </a:rPr>
                        <a:t>Disagree</a:t>
                      </a:r>
                      <a:endParaRPr lang="en-IE" sz="1000" dirty="0">
                        <a:solidFill>
                          <a:srgbClr val="002060"/>
                        </a:solidFill>
                        <a:effectLst/>
                      </a:endParaRPr>
                    </a:p>
                    <a:p>
                      <a:pPr algn="ctr">
                        <a:spcAft>
                          <a:spcPts val="0"/>
                        </a:spcAft>
                      </a:pPr>
                      <a:r>
                        <a:rPr lang="en-GB" sz="1000" dirty="0">
                          <a:solidFill>
                            <a:srgbClr val="002060"/>
                          </a:solidFill>
                          <a:effectLst/>
                        </a:rPr>
                        <a:t>3</a:t>
                      </a:r>
                      <a:endParaRPr lang="en-IE" sz="1000" dirty="0">
                        <a:solidFill>
                          <a:srgbClr val="002060"/>
                        </a:solidFill>
                        <a:effectLst/>
                        <a:latin typeface="Times New Roman" panose="02020603050405020304" pitchFamily="18" charset="0"/>
                        <a:ea typeface="Times New Roman" panose="02020603050405020304" pitchFamily="18" charset="0"/>
                      </a:endParaRPr>
                    </a:p>
                  </a:txBody>
                  <a:tcPr marL="67648" marR="67648" marT="0" marB="0"/>
                </a:tc>
                <a:tc>
                  <a:txBody>
                    <a:bodyPr/>
                    <a:lstStyle/>
                    <a:p>
                      <a:pPr algn="ctr">
                        <a:spcAft>
                          <a:spcPts val="0"/>
                        </a:spcAft>
                      </a:pPr>
                      <a:r>
                        <a:rPr lang="en-GB" sz="1000" dirty="0">
                          <a:solidFill>
                            <a:srgbClr val="002060"/>
                          </a:solidFill>
                          <a:effectLst/>
                        </a:rPr>
                        <a:t>Strongly Disagree</a:t>
                      </a:r>
                      <a:endParaRPr lang="en-IE" sz="1000" dirty="0">
                        <a:solidFill>
                          <a:srgbClr val="002060"/>
                        </a:solidFill>
                        <a:effectLst/>
                      </a:endParaRPr>
                    </a:p>
                    <a:p>
                      <a:pPr algn="ctr">
                        <a:spcAft>
                          <a:spcPts val="0"/>
                        </a:spcAft>
                      </a:pPr>
                      <a:r>
                        <a:rPr lang="en-GB" sz="1000" dirty="0">
                          <a:solidFill>
                            <a:srgbClr val="002060"/>
                          </a:solidFill>
                          <a:effectLst/>
                        </a:rPr>
                        <a:t>4</a:t>
                      </a:r>
                      <a:endParaRPr lang="en-IE" sz="1000" dirty="0">
                        <a:solidFill>
                          <a:srgbClr val="002060"/>
                        </a:solidFill>
                        <a:effectLst/>
                        <a:latin typeface="Times New Roman" panose="02020603050405020304" pitchFamily="18" charset="0"/>
                        <a:ea typeface="Times New Roman" panose="02020603050405020304" pitchFamily="18" charset="0"/>
                      </a:endParaRPr>
                    </a:p>
                  </a:txBody>
                  <a:tcPr marL="67648" marR="67648" marT="0" marB="0"/>
                </a:tc>
                <a:extLst>
                  <a:ext uri="{0D108BD9-81ED-4DB2-BD59-A6C34878D82A}">
                    <a16:rowId xmlns:a16="http://schemas.microsoft.com/office/drawing/2014/main" val="10005"/>
                  </a:ext>
                </a:extLst>
              </a:tr>
              <a:tr h="474956">
                <a:tc>
                  <a:txBody>
                    <a:bodyPr/>
                    <a:lstStyle/>
                    <a:p>
                      <a:pPr algn="ctr">
                        <a:spcAft>
                          <a:spcPts val="0"/>
                        </a:spcAft>
                      </a:pPr>
                      <a:r>
                        <a:rPr lang="en-GB" sz="1000" dirty="0">
                          <a:solidFill>
                            <a:srgbClr val="002060"/>
                          </a:solidFill>
                          <a:effectLst/>
                        </a:rPr>
                        <a:t>5</a:t>
                      </a:r>
                      <a:endParaRPr lang="en-IE" sz="1000" dirty="0">
                        <a:solidFill>
                          <a:srgbClr val="002060"/>
                        </a:solidFill>
                        <a:effectLst/>
                        <a:latin typeface="Times New Roman" panose="02020603050405020304" pitchFamily="18" charset="0"/>
                        <a:ea typeface="Times New Roman" panose="02020603050405020304" pitchFamily="18" charset="0"/>
                      </a:endParaRPr>
                    </a:p>
                  </a:txBody>
                  <a:tcPr marL="67648" marR="67648" marT="0" marB="0"/>
                </a:tc>
                <a:tc>
                  <a:txBody>
                    <a:bodyPr/>
                    <a:lstStyle/>
                    <a:p>
                      <a:pPr>
                        <a:spcAft>
                          <a:spcPts val="0"/>
                        </a:spcAft>
                      </a:pPr>
                      <a:r>
                        <a:rPr lang="en-GB" sz="1400" dirty="0">
                          <a:solidFill>
                            <a:srgbClr val="002060"/>
                          </a:solidFill>
                          <a:effectLst/>
                          <a:latin typeface="Helvetica" pitchFamily="2" charset="0"/>
                        </a:rPr>
                        <a:t>I rarely count on good things happening to me</a:t>
                      </a:r>
                      <a:endParaRPr lang="en-IE" sz="1400" dirty="0">
                        <a:solidFill>
                          <a:srgbClr val="002060"/>
                        </a:solidFill>
                        <a:effectLst/>
                        <a:latin typeface="Helvetica" pitchFamily="2" charset="0"/>
                        <a:ea typeface="Times New Roman" panose="02020603050405020304" pitchFamily="18" charset="0"/>
                      </a:endParaRPr>
                    </a:p>
                  </a:txBody>
                  <a:tcPr marL="67648" marR="67648" marT="0" marB="0"/>
                </a:tc>
                <a:tc>
                  <a:txBody>
                    <a:bodyPr/>
                    <a:lstStyle/>
                    <a:p>
                      <a:pPr algn="ctr">
                        <a:spcAft>
                          <a:spcPts val="0"/>
                        </a:spcAft>
                      </a:pPr>
                      <a:r>
                        <a:rPr lang="en-GB" sz="1000" dirty="0">
                          <a:solidFill>
                            <a:srgbClr val="002060"/>
                          </a:solidFill>
                          <a:effectLst/>
                          <a:latin typeface="Helvetica" pitchFamily="2" charset="0"/>
                        </a:rPr>
                        <a:t>Strongly Agree</a:t>
                      </a:r>
                      <a:endParaRPr lang="en-IE" sz="1000" dirty="0">
                        <a:solidFill>
                          <a:srgbClr val="002060"/>
                        </a:solidFill>
                        <a:effectLst/>
                        <a:latin typeface="Helvetica" pitchFamily="2" charset="0"/>
                      </a:endParaRPr>
                    </a:p>
                    <a:p>
                      <a:pPr algn="ctr">
                        <a:spcAft>
                          <a:spcPts val="0"/>
                        </a:spcAft>
                      </a:pPr>
                      <a:r>
                        <a:rPr lang="en-GB" sz="1000" dirty="0">
                          <a:solidFill>
                            <a:srgbClr val="002060"/>
                          </a:solidFill>
                          <a:effectLst/>
                          <a:latin typeface="Helvetica" pitchFamily="2" charset="0"/>
                        </a:rPr>
                        <a:t>0</a:t>
                      </a:r>
                      <a:endParaRPr lang="en-IE" sz="1000" dirty="0">
                        <a:solidFill>
                          <a:srgbClr val="002060"/>
                        </a:solidFill>
                        <a:effectLst/>
                        <a:latin typeface="Helvetica" pitchFamily="2" charset="0"/>
                        <a:ea typeface="Times New Roman" panose="02020603050405020304" pitchFamily="18" charset="0"/>
                      </a:endParaRPr>
                    </a:p>
                  </a:txBody>
                  <a:tcPr marL="67648" marR="67648" marT="0" marB="0"/>
                </a:tc>
                <a:tc>
                  <a:txBody>
                    <a:bodyPr/>
                    <a:lstStyle/>
                    <a:p>
                      <a:pPr algn="ctr">
                        <a:spcAft>
                          <a:spcPts val="0"/>
                        </a:spcAft>
                      </a:pPr>
                      <a:r>
                        <a:rPr lang="en-GB" sz="1000" dirty="0">
                          <a:solidFill>
                            <a:srgbClr val="002060"/>
                          </a:solidFill>
                          <a:effectLst/>
                        </a:rPr>
                        <a:t>Agree</a:t>
                      </a:r>
                      <a:endParaRPr lang="en-IE" sz="1000" dirty="0">
                        <a:solidFill>
                          <a:srgbClr val="002060"/>
                        </a:solidFill>
                        <a:effectLst/>
                      </a:endParaRPr>
                    </a:p>
                    <a:p>
                      <a:pPr algn="ctr">
                        <a:spcAft>
                          <a:spcPts val="0"/>
                        </a:spcAft>
                      </a:pPr>
                      <a:r>
                        <a:rPr lang="en-GB" sz="1000" dirty="0">
                          <a:solidFill>
                            <a:srgbClr val="002060"/>
                          </a:solidFill>
                          <a:effectLst/>
                        </a:rPr>
                        <a:t>1</a:t>
                      </a:r>
                      <a:endParaRPr lang="en-IE" sz="1000" dirty="0">
                        <a:solidFill>
                          <a:srgbClr val="002060"/>
                        </a:solidFill>
                        <a:effectLst/>
                        <a:latin typeface="Times New Roman" panose="02020603050405020304" pitchFamily="18" charset="0"/>
                        <a:ea typeface="Times New Roman" panose="02020603050405020304" pitchFamily="18" charset="0"/>
                      </a:endParaRPr>
                    </a:p>
                  </a:txBody>
                  <a:tcPr marL="67648" marR="67648" marT="0" marB="0"/>
                </a:tc>
                <a:tc>
                  <a:txBody>
                    <a:bodyPr/>
                    <a:lstStyle/>
                    <a:p>
                      <a:pPr algn="ctr">
                        <a:spcAft>
                          <a:spcPts val="0"/>
                        </a:spcAft>
                      </a:pPr>
                      <a:r>
                        <a:rPr lang="en-GB" sz="1000" dirty="0">
                          <a:solidFill>
                            <a:srgbClr val="002060"/>
                          </a:solidFill>
                          <a:effectLst/>
                        </a:rPr>
                        <a:t>Unsure</a:t>
                      </a:r>
                      <a:endParaRPr lang="en-IE" sz="1000" dirty="0">
                        <a:solidFill>
                          <a:srgbClr val="002060"/>
                        </a:solidFill>
                        <a:effectLst/>
                      </a:endParaRPr>
                    </a:p>
                    <a:p>
                      <a:pPr algn="ctr">
                        <a:spcAft>
                          <a:spcPts val="0"/>
                        </a:spcAft>
                      </a:pPr>
                      <a:r>
                        <a:rPr lang="en-GB" sz="1000" dirty="0">
                          <a:solidFill>
                            <a:srgbClr val="002060"/>
                          </a:solidFill>
                          <a:effectLst/>
                        </a:rPr>
                        <a:t>2</a:t>
                      </a:r>
                      <a:endParaRPr lang="en-IE" sz="1000" dirty="0">
                        <a:solidFill>
                          <a:srgbClr val="002060"/>
                        </a:solidFill>
                        <a:effectLst/>
                        <a:latin typeface="Times New Roman" panose="02020603050405020304" pitchFamily="18" charset="0"/>
                        <a:ea typeface="Times New Roman" panose="02020603050405020304" pitchFamily="18" charset="0"/>
                      </a:endParaRPr>
                    </a:p>
                  </a:txBody>
                  <a:tcPr marL="67648" marR="67648" marT="0" marB="0"/>
                </a:tc>
                <a:tc>
                  <a:txBody>
                    <a:bodyPr/>
                    <a:lstStyle/>
                    <a:p>
                      <a:pPr algn="ctr">
                        <a:spcAft>
                          <a:spcPts val="0"/>
                        </a:spcAft>
                      </a:pPr>
                      <a:r>
                        <a:rPr lang="en-GB" sz="1000" dirty="0">
                          <a:solidFill>
                            <a:srgbClr val="002060"/>
                          </a:solidFill>
                          <a:effectLst/>
                        </a:rPr>
                        <a:t>Disagree</a:t>
                      </a:r>
                      <a:endParaRPr lang="en-IE" sz="1000" dirty="0">
                        <a:solidFill>
                          <a:srgbClr val="002060"/>
                        </a:solidFill>
                        <a:effectLst/>
                      </a:endParaRPr>
                    </a:p>
                    <a:p>
                      <a:pPr algn="ctr">
                        <a:spcAft>
                          <a:spcPts val="0"/>
                        </a:spcAft>
                      </a:pPr>
                      <a:r>
                        <a:rPr lang="en-GB" sz="1000" dirty="0">
                          <a:solidFill>
                            <a:srgbClr val="002060"/>
                          </a:solidFill>
                          <a:effectLst/>
                        </a:rPr>
                        <a:t>3</a:t>
                      </a:r>
                      <a:endParaRPr lang="en-IE" sz="1000" dirty="0">
                        <a:solidFill>
                          <a:srgbClr val="002060"/>
                        </a:solidFill>
                        <a:effectLst/>
                        <a:latin typeface="Times New Roman" panose="02020603050405020304" pitchFamily="18" charset="0"/>
                        <a:ea typeface="Times New Roman" panose="02020603050405020304" pitchFamily="18" charset="0"/>
                      </a:endParaRPr>
                    </a:p>
                  </a:txBody>
                  <a:tcPr marL="67648" marR="67648" marT="0" marB="0"/>
                </a:tc>
                <a:tc>
                  <a:txBody>
                    <a:bodyPr/>
                    <a:lstStyle/>
                    <a:p>
                      <a:pPr algn="ctr">
                        <a:spcAft>
                          <a:spcPts val="0"/>
                        </a:spcAft>
                      </a:pPr>
                      <a:r>
                        <a:rPr lang="en-GB" sz="1000" dirty="0">
                          <a:solidFill>
                            <a:srgbClr val="002060"/>
                          </a:solidFill>
                          <a:effectLst/>
                        </a:rPr>
                        <a:t>Strongly Disagree</a:t>
                      </a:r>
                      <a:endParaRPr lang="en-IE" sz="1000" dirty="0">
                        <a:solidFill>
                          <a:srgbClr val="002060"/>
                        </a:solidFill>
                        <a:effectLst/>
                      </a:endParaRPr>
                    </a:p>
                    <a:p>
                      <a:pPr algn="ctr">
                        <a:spcAft>
                          <a:spcPts val="0"/>
                        </a:spcAft>
                      </a:pPr>
                      <a:r>
                        <a:rPr lang="en-GB" sz="1000" dirty="0">
                          <a:solidFill>
                            <a:srgbClr val="002060"/>
                          </a:solidFill>
                          <a:effectLst/>
                        </a:rPr>
                        <a:t>4</a:t>
                      </a:r>
                      <a:endParaRPr lang="en-IE" sz="1000" dirty="0">
                        <a:solidFill>
                          <a:srgbClr val="002060"/>
                        </a:solidFill>
                        <a:effectLst/>
                        <a:latin typeface="Times New Roman" panose="02020603050405020304" pitchFamily="18" charset="0"/>
                        <a:ea typeface="Times New Roman" panose="02020603050405020304" pitchFamily="18" charset="0"/>
                      </a:endParaRPr>
                    </a:p>
                  </a:txBody>
                  <a:tcPr marL="67648" marR="67648" marT="0" marB="0"/>
                </a:tc>
                <a:extLst>
                  <a:ext uri="{0D108BD9-81ED-4DB2-BD59-A6C34878D82A}">
                    <a16:rowId xmlns:a16="http://schemas.microsoft.com/office/drawing/2014/main" val="10006"/>
                  </a:ext>
                </a:extLst>
              </a:tr>
              <a:tr h="474956">
                <a:tc>
                  <a:txBody>
                    <a:bodyPr/>
                    <a:lstStyle/>
                    <a:p>
                      <a:pPr algn="ctr">
                        <a:spcAft>
                          <a:spcPts val="0"/>
                        </a:spcAft>
                      </a:pPr>
                      <a:r>
                        <a:rPr lang="en-GB" sz="1000" dirty="0">
                          <a:solidFill>
                            <a:srgbClr val="002060"/>
                          </a:solidFill>
                          <a:effectLst/>
                        </a:rPr>
                        <a:t>6</a:t>
                      </a:r>
                      <a:endParaRPr lang="en-IE" sz="1000" dirty="0">
                        <a:solidFill>
                          <a:srgbClr val="002060"/>
                        </a:solidFill>
                        <a:effectLst/>
                        <a:latin typeface="Times New Roman" panose="02020603050405020304" pitchFamily="18" charset="0"/>
                        <a:ea typeface="Times New Roman" panose="02020603050405020304" pitchFamily="18" charset="0"/>
                      </a:endParaRPr>
                    </a:p>
                  </a:txBody>
                  <a:tcPr marL="67648" marR="67648" marT="0" marB="0"/>
                </a:tc>
                <a:tc>
                  <a:txBody>
                    <a:bodyPr/>
                    <a:lstStyle/>
                    <a:p>
                      <a:pPr>
                        <a:spcAft>
                          <a:spcPts val="0"/>
                        </a:spcAft>
                      </a:pPr>
                      <a:r>
                        <a:rPr lang="en-GB" sz="1400" dirty="0">
                          <a:solidFill>
                            <a:srgbClr val="002060"/>
                          </a:solidFill>
                          <a:effectLst/>
                          <a:latin typeface="Helvetica" pitchFamily="2" charset="0"/>
                        </a:rPr>
                        <a:t>Overall I expect more good things to happen to me than bad</a:t>
                      </a:r>
                      <a:endParaRPr lang="en-IE" sz="1400" dirty="0">
                        <a:solidFill>
                          <a:srgbClr val="002060"/>
                        </a:solidFill>
                        <a:effectLst/>
                        <a:latin typeface="Helvetica" pitchFamily="2" charset="0"/>
                      </a:endParaRPr>
                    </a:p>
                    <a:p>
                      <a:pPr>
                        <a:spcAft>
                          <a:spcPts val="0"/>
                        </a:spcAft>
                      </a:pPr>
                      <a:r>
                        <a:rPr lang="en-GB" sz="1400" dirty="0">
                          <a:solidFill>
                            <a:srgbClr val="002060"/>
                          </a:solidFill>
                          <a:effectLst/>
                          <a:latin typeface="Helvetica" pitchFamily="2" charset="0"/>
                        </a:rPr>
                        <a:t> </a:t>
                      </a:r>
                      <a:endParaRPr lang="en-IE" sz="1400" dirty="0">
                        <a:solidFill>
                          <a:srgbClr val="002060"/>
                        </a:solidFill>
                        <a:effectLst/>
                        <a:latin typeface="Helvetica" pitchFamily="2" charset="0"/>
                        <a:ea typeface="Times New Roman" panose="02020603050405020304" pitchFamily="18" charset="0"/>
                      </a:endParaRPr>
                    </a:p>
                  </a:txBody>
                  <a:tcPr marL="67648" marR="67648" marT="0" marB="0"/>
                </a:tc>
                <a:tc>
                  <a:txBody>
                    <a:bodyPr/>
                    <a:lstStyle/>
                    <a:p>
                      <a:pPr algn="ctr">
                        <a:spcAft>
                          <a:spcPts val="0"/>
                        </a:spcAft>
                      </a:pPr>
                      <a:r>
                        <a:rPr lang="en-GB" sz="1000" dirty="0">
                          <a:solidFill>
                            <a:srgbClr val="002060"/>
                          </a:solidFill>
                          <a:effectLst/>
                          <a:latin typeface="Helvetica" pitchFamily="2" charset="0"/>
                        </a:rPr>
                        <a:t>Strongly Agree</a:t>
                      </a:r>
                      <a:endParaRPr lang="en-IE" sz="1000" dirty="0">
                        <a:solidFill>
                          <a:srgbClr val="002060"/>
                        </a:solidFill>
                        <a:effectLst/>
                        <a:latin typeface="Helvetica" pitchFamily="2" charset="0"/>
                      </a:endParaRPr>
                    </a:p>
                    <a:p>
                      <a:pPr algn="ctr">
                        <a:spcAft>
                          <a:spcPts val="0"/>
                        </a:spcAft>
                      </a:pPr>
                      <a:r>
                        <a:rPr lang="en-GB" sz="1000" dirty="0">
                          <a:solidFill>
                            <a:srgbClr val="002060"/>
                          </a:solidFill>
                          <a:effectLst/>
                          <a:latin typeface="Helvetica" pitchFamily="2" charset="0"/>
                        </a:rPr>
                        <a:t>4</a:t>
                      </a:r>
                      <a:endParaRPr lang="en-IE" sz="1000" dirty="0">
                        <a:solidFill>
                          <a:srgbClr val="002060"/>
                        </a:solidFill>
                        <a:effectLst/>
                        <a:latin typeface="Helvetica" pitchFamily="2" charset="0"/>
                        <a:ea typeface="Times New Roman" panose="02020603050405020304" pitchFamily="18" charset="0"/>
                      </a:endParaRPr>
                    </a:p>
                  </a:txBody>
                  <a:tcPr marL="67648" marR="67648" marT="0" marB="0"/>
                </a:tc>
                <a:tc>
                  <a:txBody>
                    <a:bodyPr/>
                    <a:lstStyle/>
                    <a:p>
                      <a:pPr algn="ctr">
                        <a:spcAft>
                          <a:spcPts val="0"/>
                        </a:spcAft>
                      </a:pPr>
                      <a:r>
                        <a:rPr lang="en-GB" sz="1000" dirty="0">
                          <a:solidFill>
                            <a:srgbClr val="002060"/>
                          </a:solidFill>
                          <a:effectLst/>
                        </a:rPr>
                        <a:t>Agree</a:t>
                      </a:r>
                      <a:endParaRPr lang="en-IE" sz="1000" dirty="0">
                        <a:solidFill>
                          <a:srgbClr val="002060"/>
                        </a:solidFill>
                        <a:effectLst/>
                      </a:endParaRPr>
                    </a:p>
                    <a:p>
                      <a:pPr algn="ctr">
                        <a:spcAft>
                          <a:spcPts val="0"/>
                        </a:spcAft>
                      </a:pPr>
                      <a:r>
                        <a:rPr lang="en-GB" sz="1000" dirty="0">
                          <a:solidFill>
                            <a:srgbClr val="002060"/>
                          </a:solidFill>
                          <a:effectLst/>
                        </a:rPr>
                        <a:t>3</a:t>
                      </a:r>
                      <a:endParaRPr lang="en-IE" sz="1000" dirty="0">
                        <a:solidFill>
                          <a:srgbClr val="002060"/>
                        </a:solidFill>
                        <a:effectLst/>
                        <a:latin typeface="Times New Roman" panose="02020603050405020304" pitchFamily="18" charset="0"/>
                        <a:ea typeface="Times New Roman" panose="02020603050405020304" pitchFamily="18" charset="0"/>
                      </a:endParaRPr>
                    </a:p>
                  </a:txBody>
                  <a:tcPr marL="67648" marR="67648" marT="0" marB="0"/>
                </a:tc>
                <a:tc>
                  <a:txBody>
                    <a:bodyPr/>
                    <a:lstStyle/>
                    <a:p>
                      <a:pPr algn="ctr">
                        <a:spcAft>
                          <a:spcPts val="0"/>
                        </a:spcAft>
                      </a:pPr>
                      <a:r>
                        <a:rPr lang="en-GB" sz="1000" dirty="0">
                          <a:solidFill>
                            <a:srgbClr val="002060"/>
                          </a:solidFill>
                          <a:effectLst/>
                        </a:rPr>
                        <a:t>Unsure</a:t>
                      </a:r>
                      <a:endParaRPr lang="en-IE" sz="1000" dirty="0">
                        <a:solidFill>
                          <a:srgbClr val="002060"/>
                        </a:solidFill>
                        <a:effectLst/>
                      </a:endParaRPr>
                    </a:p>
                    <a:p>
                      <a:pPr algn="ctr">
                        <a:spcAft>
                          <a:spcPts val="0"/>
                        </a:spcAft>
                      </a:pPr>
                      <a:r>
                        <a:rPr lang="en-GB" sz="1000" dirty="0">
                          <a:solidFill>
                            <a:srgbClr val="002060"/>
                          </a:solidFill>
                          <a:effectLst/>
                        </a:rPr>
                        <a:t>2</a:t>
                      </a:r>
                      <a:endParaRPr lang="en-IE" sz="1000" dirty="0">
                        <a:solidFill>
                          <a:srgbClr val="002060"/>
                        </a:solidFill>
                        <a:effectLst/>
                        <a:latin typeface="Times New Roman" panose="02020603050405020304" pitchFamily="18" charset="0"/>
                        <a:ea typeface="Times New Roman" panose="02020603050405020304" pitchFamily="18" charset="0"/>
                      </a:endParaRPr>
                    </a:p>
                  </a:txBody>
                  <a:tcPr marL="67648" marR="67648" marT="0" marB="0"/>
                </a:tc>
                <a:tc>
                  <a:txBody>
                    <a:bodyPr/>
                    <a:lstStyle/>
                    <a:p>
                      <a:pPr algn="ctr">
                        <a:spcAft>
                          <a:spcPts val="0"/>
                        </a:spcAft>
                      </a:pPr>
                      <a:r>
                        <a:rPr lang="en-GB" sz="1000" dirty="0">
                          <a:solidFill>
                            <a:srgbClr val="002060"/>
                          </a:solidFill>
                          <a:effectLst/>
                        </a:rPr>
                        <a:t>Disagree</a:t>
                      </a:r>
                      <a:endParaRPr lang="en-IE" sz="1000" dirty="0">
                        <a:solidFill>
                          <a:srgbClr val="002060"/>
                        </a:solidFill>
                        <a:effectLst/>
                      </a:endParaRPr>
                    </a:p>
                    <a:p>
                      <a:pPr algn="ctr">
                        <a:spcAft>
                          <a:spcPts val="0"/>
                        </a:spcAft>
                      </a:pPr>
                      <a:r>
                        <a:rPr lang="en-GB" sz="1000" dirty="0">
                          <a:solidFill>
                            <a:srgbClr val="002060"/>
                          </a:solidFill>
                          <a:effectLst/>
                        </a:rPr>
                        <a:t>1</a:t>
                      </a:r>
                      <a:endParaRPr lang="en-IE" sz="1000" dirty="0">
                        <a:solidFill>
                          <a:srgbClr val="002060"/>
                        </a:solidFill>
                        <a:effectLst/>
                        <a:latin typeface="Times New Roman" panose="02020603050405020304" pitchFamily="18" charset="0"/>
                        <a:ea typeface="Times New Roman" panose="02020603050405020304" pitchFamily="18" charset="0"/>
                      </a:endParaRPr>
                    </a:p>
                  </a:txBody>
                  <a:tcPr marL="67648" marR="67648" marT="0" marB="0"/>
                </a:tc>
                <a:tc>
                  <a:txBody>
                    <a:bodyPr/>
                    <a:lstStyle/>
                    <a:p>
                      <a:pPr algn="ctr">
                        <a:spcAft>
                          <a:spcPts val="0"/>
                        </a:spcAft>
                      </a:pPr>
                      <a:r>
                        <a:rPr lang="en-GB" sz="1000" dirty="0">
                          <a:solidFill>
                            <a:srgbClr val="002060"/>
                          </a:solidFill>
                          <a:effectLst/>
                        </a:rPr>
                        <a:t>Strongly Disagree</a:t>
                      </a:r>
                      <a:endParaRPr lang="en-IE" sz="1000" dirty="0">
                        <a:solidFill>
                          <a:srgbClr val="002060"/>
                        </a:solidFill>
                        <a:effectLst/>
                      </a:endParaRPr>
                    </a:p>
                    <a:p>
                      <a:pPr algn="ctr">
                        <a:spcAft>
                          <a:spcPts val="0"/>
                        </a:spcAft>
                      </a:pPr>
                      <a:r>
                        <a:rPr lang="en-GB" sz="1000" dirty="0">
                          <a:solidFill>
                            <a:srgbClr val="002060"/>
                          </a:solidFill>
                          <a:effectLst/>
                        </a:rPr>
                        <a:t>0</a:t>
                      </a:r>
                      <a:endParaRPr lang="en-IE" sz="1000" dirty="0">
                        <a:solidFill>
                          <a:srgbClr val="002060"/>
                        </a:solidFill>
                        <a:effectLst/>
                        <a:latin typeface="Times New Roman" panose="02020603050405020304" pitchFamily="18" charset="0"/>
                        <a:ea typeface="Times New Roman" panose="02020603050405020304" pitchFamily="18" charset="0"/>
                      </a:endParaRPr>
                    </a:p>
                  </a:txBody>
                  <a:tcPr marL="67648" marR="67648" marT="0" marB="0"/>
                </a:tc>
                <a:extLst>
                  <a:ext uri="{0D108BD9-81ED-4DB2-BD59-A6C34878D82A}">
                    <a16:rowId xmlns:a16="http://schemas.microsoft.com/office/drawing/2014/main" val="10007"/>
                  </a:ext>
                </a:extLst>
              </a:tr>
              <a:tr h="791593">
                <a:tc gridSpan="7">
                  <a:txBody>
                    <a:bodyPr/>
                    <a:lstStyle/>
                    <a:p>
                      <a:pPr>
                        <a:spcAft>
                          <a:spcPts val="0"/>
                        </a:spcAft>
                      </a:pPr>
                      <a:endParaRPr lang="en-GB" sz="900" dirty="0">
                        <a:solidFill>
                          <a:srgbClr val="002060"/>
                        </a:solidFill>
                        <a:effectLst/>
                        <a:latin typeface="Helvetica" pitchFamily="2" charset="0"/>
                      </a:endParaRPr>
                    </a:p>
                    <a:p>
                      <a:pPr>
                        <a:spcAft>
                          <a:spcPts val="0"/>
                        </a:spcAft>
                      </a:pPr>
                      <a:r>
                        <a:rPr lang="en-GB" sz="900" dirty="0">
                          <a:solidFill>
                            <a:srgbClr val="002060"/>
                          </a:solidFill>
                          <a:effectLst/>
                          <a:latin typeface="Helvetica" pitchFamily="2" charset="0"/>
                        </a:rPr>
                        <a:t>Adapted from Scheier, M. F., Carver, C. S., &amp; Bridges, M. W. (1994). Distinguishing optimism from neuroticism (and trait anxiety, self-mastery, and self-esteem): A reevaluation of the life orientation test. Journal of Personality and Social Psychology, 67(6), 1063-1078. </a:t>
                      </a:r>
                      <a:r>
                        <a:rPr lang="en-GB" sz="900" u="sng" dirty="0">
                          <a:solidFill>
                            <a:srgbClr val="002060"/>
                          </a:solidFill>
                          <a:effectLst/>
                          <a:latin typeface="Helvetica" pitchFamily="2" charset="0"/>
                          <a:hlinkClick r:id="rId2"/>
                        </a:rPr>
                        <a:t>http://dx.doi.org/10.1037/0022-3514.67.6.1063</a:t>
                      </a:r>
                      <a:r>
                        <a:rPr lang="en-GB" sz="900" dirty="0">
                          <a:solidFill>
                            <a:srgbClr val="002060"/>
                          </a:solidFill>
                          <a:effectLst/>
                          <a:latin typeface="Helvetica" pitchFamily="2" charset="0"/>
                        </a:rPr>
                        <a:t>, Table 6, Items composing the Revised Life Orientation Test, p 1073. </a:t>
                      </a:r>
                      <a:endParaRPr lang="en-IE" sz="1200" dirty="0">
                        <a:solidFill>
                          <a:srgbClr val="002060"/>
                        </a:solidFill>
                        <a:effectLst/>
                        <a:latin typeface="Helvetica" pitchFamily="2" charset="0"/>
                        <a:ea typeface="Times New Roman" panose="02020603050405020304" pitchFamily="18" charset="0"/>
                      </a:endParaRPr>
                    </a:p>
                  </a:txBody>
                  <a:tcPr marL="67648" marR="67648" marT="0" marB="0"/>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8"/>
                  </a:ext>
                </a:extLst>
              </a:tr>
            </a:tbl>
          </a:graphicData>
        </a:graphic>
      </p:graphicFrame>
      <p:sp>
        <p:nvSpPr>
          <p:cNvPr id="4" name="TextBox 3">
            <a:extLst>
              <a:ext uri="{FF2B5EF4-FFF2-40B4-BE49-F238E27FC236}">
                <a16:creationId xmlns:a16="http://schemas.microsoft.com/office/drawing/2014/main" id="{30ECC13A-EF78-EC46-BDF2-78B8D73F9958}"/>
              </a:ext>
            </a:extLst>
          </p:cNvPr>
          <p:cNvSpPr txBox="1"/>
          <p:nvPr/>
        </p:nvSpPr>
        <p:spPr>
          <a:xfrm>
            <a:off x="2600062" y="118999"/>
            <a:ext cx="4256614" cy="400110"/>
          </a:xfrm>
          <a:prstGeom prst="rect">
            <a:avLst/>
          </a:prstGeom>
          <a:noFill/>
        </p:spPr>
        <p:txBody>
          <a:bodyPr wrap="none">
            <a:spAutoFit/>
          </a:bodyPr>
          <a:lstStyle/>
          <a:p>
            <a:pPr>
              <a:defRPr/>
            </a:pPr>
            <a:r>
              <a:rPr lang="en-US" sz="2000" b="1" dirty="0">
                <a:solidFill>
                  <a:srgbClr val="0070C0"/>
                </a:solidFill>
                <a:latin typeface="Helvetica" pitchFamily="2" charset="0"/>
              </a:rPr>
              <a:t>PAUSE &amp; PRACTICE - OPTIMISM </a:t>
            </a:r>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Content Placeholder 2">
            <a:extLst>
              <a:ext uri="{FF2B5EF4-FFF2-40B4-BE49-F238E27FC236}">
                <a16:creationId xmlns:a16="http://schemas.microsoft.com/office/drawing/2014/main" id="{97D3A0E6-0826-9149-87E1-8C6A2F0D9560}"/>
              </a:ext>
            </a:extLst>
          </p:cNvPr>
          <p:cNvSpPr txBox="1">
            <a:spLocks noChangeArrowheads="1"/>
          </p:cNvSpPr>
          <p:nvPr/>
        </p:nvSpPr>
        <p:spPr bwMode="auto">
          <a:xfrm>
            <a:off x="-30275" y="189478"/>
            <a:ext cx="9174275" cy="6578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lnSpc>
                <a:spcPct val="110000"/>
              </a:lnSpc>
              <a:spcBef>
                <a:spcPct val="40000"/>
              </a:spcBef>
              <a:buChar char="•"/>
              <a:defRPr sz="2200">
                <a:solidFill>
                  <a:srgbClr val="333366"/>
                </a:solidFill>
                <a:latin typeface="Verdana" panose="020B0604030504040204" pitchFamily="34" charset="0"/>
                <a:ea typeface="ＭＳ Ｐゴシック" panose="020B0600070205080204" pitchFamily="34" charset="-128"/>
              </a:defRPr>
            </a:lvl1pPr>
            <a:lvl2pPr marL="742950" indent="-285750">
              <a:spcBef>
                <a:spcPct val="20000"/>
              </a:spcBef>
              <a:buChar char="–"/>
              <a:defRPr sz="2000">
                <a:solidFill>
                  <a:srgbClr val="333366"/>
                </a:solidFill>
                <a:latin typeface="Verdana" panose="020B0604030504040204" pitchFamily="34" charset="0"/>
                <a:ea typeface="ＭＳ Ｐゴシック" panose="020B0600070205080204" pitchFamily="34" charset="-128"/>
              </a:defRPr>
            </a:lvl2pPr>
            <a:lvl3pPr marL="1143000" indent="-228600">
              <a:spcBef>
                <a:spcPct val="20000"/>
              </a:spcBef>
              <a:buChar char="•"/>
              <a:defRPr>
                <a:solidFill>
                  <a:srgbClr val="333366"/>
                </a:solidFill>
                <a:latin typeface="Verdana" panose="020B0604030504040204" pitchFamily="34" charset="0"/>
                <a:ea typeface="ＭＳ Ｐゴシック" panose="020B0600070205080204" pitchFamily="34" charset="-128"/>
              </a:defRPr>
            </a:lvl3pPr>
            <a:lvl4pPr marL="1600200" indent="-228600">
              <a:spcBef>
                <a:spcPct val="20000"/>
              </a:spcBef>
              <a:buChar char="–"/>
              <a:defRPr sz="1600">
                <a:solidFill>
                  <a:srgbClr val="333366"/>
                </a:solidFill>
                <a:latin typeface="Verdana" panose="020B0604030504040204" pitchFamily="34" charset="0"/>
                <a:ea typeface="ＭＳ Ｐゴシック" panose="020B0600070205080204" pitchFamily="34" charset="-128"/>
              </a:defRPr>
            </a:lvl4pPr>
            <a:lvl5pPr marL="2057400" indent="-228600">
              <a:spcBef>
                <a:spcPct val="20000"/>
              </a:spcBef>
              <a:buChar char="»"/>
              <a:defRPr sz="1200">
                <a:solidFill>
                  <a:srgbClr val="333366"/>
                </a:solidFill>
                <a:latin typeface="Verdana" panose="020B060403050404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1200">
                <a:solidFill>
                  <a:srgbClr val="333366"/>
                </a:solidFill>
                <a:latin typeface="Verdana" panose="020B060403050404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1200">
                <a:solidFill>
                  <a:srgbClr val="333366"/>
                </a:solidFill>
                <a:latin typeface="Verdana" panose="020B060403050404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1200">
                <a:solidFill>
                  <a:srgbClr val="333366"/>
                </a:solidFill>
                <a:latin typeface="Verdana" panose="020B060403050404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1200">
                <a:solidFill>
                  <a:srgbClr val="333366"/>
                </a:solidFill>
                <a:latin typeface="Verdana" panose="020B0604030504040204" pitchFamily="34" charset="0"/>
                <a:ea typeface="ＭＳ Ｐゴシック" panose="020B0600070205080204" pitchFamily="34" charset="-128"/>
              </a:defRPr>
            </a:lvl9pPr>
          </a:lstStyle>
          <a:p>
            <a:pPr lvl="1">
              <a:spcBef>
                <a:spcPct val="0"/>
              </a:spcBef>
              <a:buFont typeface="Arial" panose="020B0604020202020204" pitchFamily="34" charset="0"/>
              <a:buChar char="•"/>
            </a:pPr>
            <a:endParaRPr lang="en-GB" altLang="en-US" sz="1600" dirty="0"/>
          </a:p>
          <a:p>
            <a:pPr>
              <a:spcBef>
                <a:spcPts val="0"/>
              </a:spcBef>
              <a:buFont typeface="Arial" panose="020B0604020202020204" pitchFamily="34" charset="0"/>
              <a:buChar char="•"/>
            </a:pPr>
            <a:r>
              <a:rPr lang="en-GB" sz="1600" dirty="0">
                <a:latin typeface="Helvetica" pitchFamily="2" charset="0"/>
              </a:rPr>
              <a:t>Matthew Gallagher surveyed optimism levels of 150,048 individuals from 142 countries. The survey was representative of 95% of the world’s population</a:t>
            </a:r>
          </a:p>
          <a:p>
            <a:pPr>
              <a:spcBef>
                <a:spcPts val="0"/>
              </a:spcBef>
              <a:buFont typeface="Arial" panose="020B0604020202020204" pitchFamily="34" charset="0"/>
              <a:buChar char="•"/>
            </a:pPr>
            <a:endParaRPr lang="en-GB" sz="1600" dirty="0">
              <a:latin typeface="Helvetica" pitchFamily="2" charset="0"/>
            </a:endParaRPr>
          </a:p>
          <a:p>
            <a:pPr>
              <a:spcBef>
                <a:spcPts val="0"/>
              </a:spcBef>
              <a:buFont typeface="Arial" panose="020B0604020202020204" pitchFamily="34" charset="0"/>
              <a:buChar char="•"/>
            </a:pPr>
            <a:r>
              <a:rPr lang="en-GB" sz="1600" dirty="0">
                <a:latin typeface="Helvetica" pitchFamily="2" charset="0"/>
              </a:rPr>
              <a:t>Optimism was measured with this question: ‘Please imagine a ladder with steps numbered from zero at the bottom to 10 at the top. </a:t>
            </a:r>
          </a:p>
          <a:p>
            <a:pPr marL="0" indent="0">
              <a:spcBef>
                <a:spcPts val="0"/>
              </a:spcBef>
              <a:buNone/>
            </a:pPr>
            <a:r>
              <a:rPr lang="en-GB" sz="1600" dirty="0">
                <a:latin typeface="Helvetica" pitchFamily="2" charset="0"/>
              </a:rPr>
              <a:t>	The top of the ladder represents the best possible life for you and the bottom of the ladder 	represents the worst possible life for you. </a:t>
            </a:r>
          </a:p>
          <a:p>
            <a:pPr marL="0" indent="0">
              <a:spcBef>
                <a:spcPts val="0"/>
              </a:spcBef>
              <a:buNone/>
            </a:pPr>
            <a:r>
              <a:rPr lang="en-GB" sz="1600" dirty="0">
                <a:latin typeface="Helvetica" pitchFamily="2" charset="0"/>
              </a:rPr>
              <a:t>	On which step do you think you will stand about five years from now?’</a:t>
            </a:r>
          </a:p>
          <a:p>
            <a:pPr>
              <a:spcBef>
                <a:spcPts val="0"/>
              </a:spcBef>
              <a:buFont typeface="Arial" panose="020B0604020202020204" pitchFamily="34" charset="0"/>
              <a:buChar char="•"/>
            </a:pPr>
            <a:endParaRPr lang="en-GB" sz="1600" dirty="0">
              <a:latin typeface="Helvetica" pitchFamily="2" charset="0"/>
            </a:endParaRPr>
          </a:p>
          <a:p>
            <a:pPr>
              <a:spcBef>
                <a:spcPts val="0"/>
              </a:spcBef>
              <a:buFont typeface="Arial" panose="020B0604020202020204" pitchFamily="34" charset="0"/>
              <a:buChar char="•"/>
            </a:pPr>
            <a:r>
              <a:rPr lang="en-GB" sz="1600" dirty="0">
                <a:latin typeface="Helvetica" pitchFamily="2" charset="0"/>
              </a:rPr>
              <a:t>Dispositional optimism was experienced around the world </a:t>
            </a:r>
          </a:p>
          <a:p>
            <a:pPr lvl="1">
              <a:spcBef>
                <a:spcPts val="0"/>
              </a:spcBef>
              <a:buFont typeface="Arial" panose="020B0604020202020204" pitchFamily="34" charset="0"/>
              <a:buChar char="•"/>
            </a:pPr>
            <a:r>
              <a:rPr lang="en-GB" sz="1600" dirty="0">
                <a:latin typeface="Helvetica" pitchFamily="2" charset="0"/>
              </a:rPr>
              <a:t>The average optimism rating was 6.7 </a:t>
            </a:r>
          </a:p>
          <a:p>
            <a:pPr lvl="1">
              <a:spcBef>
                <a:spcPts val="0"/>
              </a:spcBef>
              <a:buFont typeface="Arial" panose="020B0604020202020204" pitchFamily="34" charset="0"/>
              <a:buChar char="•"/>
            </a:pPr>
            <a:r>
              <a:rPr lang="en-GB" sz="1600" dirty="0">
                <a:latin typeface="Helvetica" pitchFamily="2" charset="0"/>
              </a:rPr>
              <a:t>84% expected their future life to be at, or above the midpoint of 5 on a 10 point scale </a:t>
            </a:r>
          </a:p>
          <a:p>
            <a:pPr>
              <a:spcBef>
                <a:spcPts val="0"/>
              </a:spcBef>
              <a:buFont typeface="Arial" panose="020B0604020202020204" pitchFamily="34" charset="0"/>
              <a:buChar char="•"/>
            </a:pPr>
            <a:endParaRPr lang="en-GB" sz="1600" dirty="0">
              <a:latin typeface="Helvetica" pitchFamily="2" charset="0"/>
            </a:endParaRPr>
          </a:p>
          <a:p>
            <a:pPr>
              <a:spcBef>
                <a:spcPts val="0"/>
              </a:spcBef>
              <a:buFont typeface="Arial" panose="020B0604020202020204" pitchFamily="34" charset="0"/>
              <a:buChar char="•"/>
            </a:pPr>
            <a:r>
              <a:rPr lang="en-GB" sz="1600" dirty="0">
                <a:latin typeface="Helvetica" pitchFamily="2" charset="0"/>
              </a:rPr>
              <a:t>The 3 most optimistic countries were: </a:t>
            </a:r>
          </a:p>
          <a:p>
            <a:pPr lvl="1">
              <a:spcBef>
                <a:spcPts val="0"/>
              </a:spcBef>
              <a:buFont typeface="Arial" panose="020B0604020202020204" pitchFamily="34" charset="0"/>
              <a:buChar char="•"/>
            </a:pPr>
            <a:r>
              <a:rPr lang="en-GB" sz="1600" dirty="0">
                <a:latin typeface="Helvetica" pitchFamily="2" charset="0"/>
              </a:rPr>
              <a:t>Ireland (8.4) </a:t>
            </a:r>
          </a:p>
          <a:p>
            <a:pPr lvl="1">
              <a:spcBef>
                <a:spcPts val="0"/>
              </a:spcBef>
              <a:buFont typeface="Arial" panose="020B0604020202020204" pitchFamily="34" charset="0"/>
              <a:buChar char="•"/>
            </a:pPr>
            <a:r>
              <a:rPr lang="en-GB" sz="1600" dirty="0">
                <a:latin typeface="Helvetica" pitchFamily="2" charset="0"/>
              </a:rPr>
              <a:t>Brazil (8.3)</a:t>
            </a:r>
          </a:p>
          <a:p>
            <a:pPr lvl="1">
              <a:spcBef>
                <a:spcPts val="0"/>
              </a:spcBef>
              <a:buFont typeface="Arial" panose="020B0604020202020204" pitchFamily="34" charset="0"/>
              <a:buChar char="•"/>
            </a:pPr>
            <a:r>
              <a:rPr lang="en-GB" sz="1600" dirty="0">
                <a:latin typeface="Helvetica" pitchFamily="2" charset="0"/>
              </a:rPr>
              <a:t>Denmark (8.3)</a:t>
            </a:r>
          </a:p>
        </p:txBody>
      </p:sp>
      <p:sp>
        <p:nvSpPr>
          <p:cNvPr id="7" name="Title 1">
            <a:extLst>
              <a:ext uri="{FF2B5EF4-FFF2-40B4-BE49-F238E27FC236}">
                <a16:creationId xmlns:a16="http://schemas.microsoft.com/office/drawing/2014/main" id="{6B4DF37F-8510-1242-A806-82AF713E71C5}"/>
              </a:ext>
            </a:extLst>
          </p:cNvPr>
          <p:cNvSpPr txBox="1">
            <a:spLocks noChangeArrowheads="1"/>
          </p:cNvSpPr>
          <p:nvPr/>
        </p:nvSpPr>
        <p:spPr>
          <a:xfrm>
            <a:off x="1230086" y="0"/>
            <a:ext cx="6910615" cy="503237"/>
          </a:xfrm>
          <a:prstGeom prst="rect">
            <a:avLst/>
          </a:prstGeom>
        </p:spPr>
        <p:txBody>
          <a:bodyPr/>
          <a:lstStyle>
            <a:lvl1pPr algn="l" rtl="0" eaLnBrk="0" fontAlgn="base" hangingPunct="0">
              <a:lnSpc>
                <a:spcPct val="110000"/>
              </a:lnSpc>
              <a:spcBef>
                <a:spcPct val="50000"/>
              </a:spcBef>
              <a:spcAft>
                <a:spcPct val="0"/>
              </a:spcAft>
              <a:defRPr sz="2800">
                <a:solidFill>
                  <a:srgbClr val="337FCC"/>
                </a:solidFill>
                <a:latin typeface="+mj-lt"/>
                <a:ea typeface="ＭＳ Ｐゴシック" pitchFamily="-108" charset="-128"/>
                <a:cs typeface="ＭＳ Ｐゴシック" pitchFamily="-108" charset="-128"/>
              </a:defRPr>
            </a:lvl1pPr>
            <a:lvl2pPr algn="l" rtl="0" eaLnBrk="0" fontAlgn="base" hangingPunct="0">
              <a:lnSpc>
                <a:spcPct val="110000"/>
              </a:lnSpc>
              <a:spcBef>
                <a:spcPct val="50000"/>
              </a:spcBef>
              <a:spcAft>
                <a:spcPct val="0"/>
              </a:spcAft>
              <a:defRPr sz="2800">
                <a:solidFill>
                  <a:srgbClr val="337FCC"/>
                </a:solidFill>
                <a:latin typeface="Verdana" pitchFamily="-110" charset="0"/>
                <a:ea typeface="ＭＳ Ｐゴシック" pitchFamily="-108" charset="-128"/>
                <a:cs typeface="ＭＳ Ｐゴシック" pitchFamily="-108" charset="-128"/>
              </a:defRPr>
            </a:lvl2pPr>
            <a:lvl3pPr algn="l" rtl="0" eaLnBrk="0" fontAlgn="base" hangingPunct="0">
              <a:lnSpc>
                <a:spcPct val="110000"/>
              </a:lnSpc>
              <a:spcBef>
                <a:spcPct val="50000"/>
              </a:spcBef>
              <a:spcAft>
                <a:spcPct val="0"/>
              </a:spcAft>
              <a:defRPr sz="2800">
                <a:solidFill>
                  <a:srgbClr val="337FCC"/>
                </a:solidFill>
                <a:latin typeface="Verdana" pitchFamily="-110" charset="0"/>
                <a:ea typeface="ＭＳ Ｐゴシック" pitchFamily="-108" charset="-128"/>
                <a:cs typeface="ＭＳ Ｐゴシック" pitchFamily="-108" charset="-128"/>
              </a:defRPr>
            </a:lvl3pPr>
            <a:lvl4pPr algn="l" rtl="0" eaLnBrk="0" fontAlgn="base" hangingPunct="0">
              <a:lnSpc>
                <a:spcPct val="110000"/>
              </a:lnSpc>
              <a:spcBef>
                <a:spcPct val="50000"/>
              </a:spcBef>
              <a:spcAft>
                <a:spcPct val="0"/>
              </a:spcAft>
              <a:defRPr sz="2800">
                <a:solidFill>
                  <a:srgbClr val="337FCC"/>
                </a:solidFill>
                <a:latin typeface="Verdana" pitchFamily="-110" charset="0"/>
                <a:ea typeface="ＭＳ Ｐゴシック" pitchFamily="-108" charset="-128"/>
                <a:cs typeface="ＭＳ Ｐゴシック" pitchFamily="-108" charset="-128"/>
              </a:defRPr>
            </a:lvl4pPr>
            <a:lvl5pPr algn="l" rtl="0" eaLnBrk="0" fontAlgn="base" hangingPunct="0">
              <a:lnSpc>
                <a:spcPct val="110000"/>
              </a:lnSpc>
              <a:spcBef>
                <a:spcPct val="50000"/>
              </a:spcBef>
              <a:spcAft>
                <a:spcPct val="0"/>
              </a:spcAft>
              <a:defRPr sz="2800">
                <a:solidFill>
                  <a:srgbClr val="337FCC"/>
                </a:solidFill>
                <a:latin typeface="Verdana" pitchFamily="-110" charset="0"/>
                <a:ea typeface="ＭＳ Ｐゴシック" pitchFamily="-108" charset="-128"/>
                <a:cs typeface="ＭＳ Ｐゴシック" pitchFamily="-108" charset="-128"/>
              </a:defRPr>
            </a:lvl5pPr>
            <a:lvl6pPr marL="457200" algn="l" rtl="0" fontAlgn="base">
              <a:lnSpc>
                <a:spcPct val="110000"/>
              </a:lnSpc>
              <a:spcBef>
                <a:spcPct val="50000"/>
              </a:spcBef>
              <a:spcAft>
                <a:spcPct val="0"/>
              </a:spcAft>
              <a:defRPr sz="2800">
                <a:solidFill>
                  <a:srgbClr val="337FCC"/>
                </a:solidFill>
                <a:latin typeface="Verdana" pitchFamily="-110" charset="0"/>
              </a:defRPr>
            </a:lvl6pPr>
            <a:lvl7pPr marL="914400" algn="l" rtl="0" fontAlgn="base">
              <a:lnSpc>
                <a:spcPct val="110000"/>
              </a:lnSpc>
              <a:spcBef>
                <a:spcPct val="50000"/>
              </a:spcBef>
              <a:spcAft>
                <a:spcPct val="0"/>
              </a:spcAft>
              <a:defRPr sz="2800">
                <a:solidFill>
                  <a:srgbClr val="337FCC"/>
                </a:solidFill>
                <a:latin typeface="Verdana" pitchFamily="-110" charset="0"/>
              </a:defRPr>
            </a:lvl7pPr>
            <a:lvl8pPr marL="1371600" algn="l" rtl="0" fontAlgn="base">
              <a:lnSpc>
                <a:spcPct val="110000"/>
              </a:lnSpc>
              <a:spcBef>
                <a:spcPct val="50000"/>
              </a:spcBef>
              <a:spcAft>
                <a:spcPct val="0"/>
              </a:spcAft>
              <a:defRPr sz="2800">
                <a:solidFill>
                  <a:srgbClr val="337FCC"/>
                </a:solidFill>
                <a:latin typeface="Verdana" pitchFamily="-110" charset="0"/>
              </a:defRPr>
            </a:lvl8pPr>
            <a:lvl9pPr marL="1828800" algn="l" rtl="0" fontAlgn="base">
              <a:lnSpc>
                <a:spcPct val="110000"/>
              </a:lnSpc>
              <a:spcBef>
                <a:spcPct val="50000"/>
              </a:spcBef>
              <a:spcAft>
                <a:spcPct val="0"/>
              </a:spcAft>
              <a:defRPr sz="2800">
                <a:solidFill>
                  <a:srgbClr val="337FCC"/>
                </a:solidFill>
                <a:latin typeface="Verdana" pitchFamily="-110" charset="0"/>
              </a:defRPr>
            </a:lvl9pPr>
          </a:lstStyle>
          <a:p>
            <a:pPr>
              <a:defRPr/>
            </a:pPr>
            <a:r>
              <a:rPr lang="en-US" altLang="en-US" sz="2000" b="1" kern="0" dirty="0">
                <a:latin typeface="Helvetica" pitchFamily="2" charset="0"/>
                <a:ea typeface="ＭＳ Ｐゴシック" panose="020B0600070205080204" pitchFamily="34" charset="-128"/>
              </a:rPr>
              <a:t>RESEARCH FINDINGS ON DISPOSITIONAL OPTIMISM </a:t>
            </a:r>
          </a:p>
        </p:txBody>
      </p:sp>
      <p:sp>
        <p:nvSpPr>
          <p:cNvPr id="5" name="Content Placeholder 2">
            <a:extLst>
              <a:ext uri="{FF2B5EF4-FFF2-40B4-BE49-F238E27FC236}">
                <a16:creationId xmlns:a16="http://schemas.microsoft.com/office/drawing/2014/main" id="{B6BE6365-89CF-5940-B35E-1229DBE67918}"/>
              </a:ext>
            </a:extLst>
          </p:cNvPr>
          <p:cNvSpPr txBox="1">
            <a:spLocks noChangeArrowheads="1"/>
          </p:cNvSpPr>
          <p:nvPr/>
        </p:nvSpPr>
        <p:spPr bwMode="auto">
          <a:xfrm>
            <a:off x="3875202" y="3928834"/>
            <a:ext cx="4035312" cy="11833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lnSpc>
                <a:spcPct val="110000"/>
              </a:lnSpc>
              <a:spcBef>
                <a:spcPct val="40000"/>
              </a:spcBef>
              <a:buChar char="•"/>
              <a:defRPr sz="2200">
                <a:solidFill>
                  <a:srgbClr val="333366"/>
                </a:solidFill>
                <a:latin typeface="Verdana" panose="020B0604030504040204" pitchFamily="34" charset="0"/>
                <a:ea typeface="ＭＳ Ｐゴシック" panose="020B0600070205080204" pitchFamily="34" charset="-128"/>
              </a:defRPr>
            </a:lvl1pPr>
            <a:lvl2pPr marL="742950" indent="-285750">
              <a:spcBef>
                <a:spcPct val="20000"/>
              </a:spcBef>
              <a:buChar char="–"/>
              <a:defRPr sz="2000">
                <a:solidFill>
                  <a:srgbClr val="333366"/>
                </a:solidFill>
                <a:latin typeface="Verdana" panose="020B0604030504040204" pitchFamily="34" charset="0"/>
                <a:ea typeface="ＭＳ Ｐゴシック" panose="020B0600070205080204" pitchFamily="34" charset="-128"/>
              </a:defRPr>
            </a:lvl2pPr>
            <a:lvl3pPr marL="1143000" indent="-228600">
              <a:spcBef>
                <a:spcPct val="20000"/>
              </a:spcBef>
              <a:buChar char="•"/>
              <a:defRPr>
                <a:solidFill>
                  <a:srgbClr val="333366"/>
                </a:solidFill>
                <a:latin typeface="Verdana" panose="020B0604030504040204" pitchFamily="34" charset="0"/>
                <a:ea typeface="ＭＳ Ｐゴシック" panose="020B0600070205080204" pitchFamily="34" charset="-128"/>
              </a:defRPr>
            </a:lvl3pPr>
            <a:lvl4pPr marL="1600200" indent="-228600">
              <a:spcBef>
                <a:spcPct val="20000"/>
              </a:spcBef>
              <a:buChar char="–"/>
              <a:defRPr sz="1600">
                <a:solidFill>
                  <a:srgbClr val="333366"/>
                </a:solidFill>
                <a:latin typeface="Verdana" panose="020B0604030504040204" pitchFamily="34" charset="0"/>
                <a:ea typeface="ＭＳ Ｐゴシック" panose="020B0600070205080204" pitchFamily="34" charset="-128"/>
              </a:defRPr>
            </a:lvl4pPr>
            <a:lvl5pPr marL="2057400" indent="-228600">
              <a:spcBef>
                <a:spcPct val="20000"/>
              </a:spcBef>
              <a:buChar char="»"/>
              <a:defRPr sz="1200">
                <a:solidFill>
                  <a:srgbClr val="333366"/>
                </a:solidFill>
                <a:latin typeface="Verdana" panose="020B060403050404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1200">
                <a:solidFill>
                  <a:srgbClr val="333366"/>
                </a:solidFill>
                <a:latin typeface="Verdana" panose="020B060403050404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1200">
                <a:solidFill>
                  <a:srgbClr val="333366"/>
                </a:solidFill>
                <a:latin typeface="Verdana" panose="020B060403050404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1200">
                <a:solidFill>
                  <a:srgbClr val="333366"/>
                </a:solidFill>
                <a:latin typeface="Verdana" panose="020B060403050404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1200">
                <a:solidFill>
                  <a:srgbClr val="333366"/>
                </a:solidFill>
                <a:latin typeface="Verdana" panose="020B0604030504040204" pitchFamily="34" charset="0"/>
                <a:ea typeface="ＭＳ Ｐゴシック" panose="020B0600070205080204" pitchFamily="34" charset="-128"/>
              </a:defRPr>
            </a:lvl9pPr>
          </a:lstStyle>
          <a:p>
            <a:pPr>
              <a:spcBef>
                <a:spcPts val="0"/>
              </a:spcBef>
              <a:buFont typeface="Arial" panose="020B0604020202020204" pitchFamily="34" charset="0"/>
              <a:buChar char="•"/>
            </a:pPr>
            <a:r>
              <a:rPr lang="en-GB" sz="1600" dirty="0">
                <a:latin typeface="Helvetica" pitchFamily="2" charset="0"/>
              </a:rPr>
              <a:t>The 3 least optimistic counties were: </a:t>
            </a:r>
          </a:p>
          <a:p>
            <a:pPr lvl="1">
              <a:spcBef>
                <a:spcPts val="0"/>
              </a:spcBef>
              <a:buFont typeface="Arial" panose="020B0604020202020204" pitchFamily="34" charset="0"/>
              <a:buChar char="•"/>
            </a:pPr>
            <a:r>
              <a:rPr lang="en-GB" sz="1600" dirty="0">
                <a:latin typeface="Helvetica" pitchFamily="2" charset="0"/>
              </a:rPr>
              <a:t>Zimbabwe (4.6) </a:t>
            </a:r>
          </a:p>
          <a:p>
            <a:pPr lvl="1">
              <a:spcBef>
                <a:spcPts val="0"/>
              </a:spcBef>
              <a:buFont typeface="Arial" panose="020B0604020202020204" pitchFamily="34" charset="0"/>
              <a:buChar char="•"/>
            </a:pPr>
            <a:r>
              <a:rPr lang="en-GB" sz="1600" dirty="0">
                <a:latin typeface="Helvetica" pitchFamily="2" charset="0"/>
              </a:rPr>
              <a:t>Egypt (5.1) </a:t>
            </a:r>
          </a:p>
          <a:p>
            <a:pPr lvl="1">
              <a:spcBef>
                <a:spcPts val="0"/>
              </a:spcBef>
              <a:buFont typeface="Arial" panose="020B0604020202020204" pitchFamily="34" charset="0"/>
              <a:buChar char="•"/>
            </a:pPr>
            <a:r>
              <a:rPr lang="en-GB" sz="1600" dirty="0">
                <a:latin typeface="Helvetica" pitchFamily="2" charset="0"/>
              </a:rPr>
              <a:t>Haiti (5.1) </a:t>
            </a:r>
          </a:p>
        </p:txBody>
      </p:sp>
      <p:sp>
        <p:nvSpPr>
          <p:cNvPr id="6" name="Content Placeholder 2">
            <a:extLst>
              <a:ext uri="{FF2B5EF4-FFF2-40B4-BE49-F238E27FC236}">
                <a16:creationId xmlns:a16="http://schemas.microsoft.com/office/drawing/2014/main" id="{BB94A394-7741-D34B-89B9-393C48726782}"/>
              </a:ext>
            </a:extLst>
          </p:cNvPr>
          <p:cNvSpPr txBox="1">
            <a:spLocks noChangeArrowheads="1"/>
          </p:cNvSpPr>
          <p:nvPr/>
        </p:nvSpPr>
        <p:spPr bwMode="auto">
          <a:xfrm>
            <a:off x="-1" y="4705803"/>
            <a:ext cx="4136571" cy="2061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lnSpc>
                <a:spcPct val="110000"/>
              </a:lnSpc>
              <a:spcBef>
                <a:spcPct val="40000"/>
              </a:spcBef>
              <a:buChar char="•"/>
              <a:defRPr sz="2200">
                <a:solidFill>
                  <a:srgbClr val="333366"/>
                </a:solidFill>
                <a:latin typeface="Verdana" panose="020B0604030504040204" pitchFamily="34" charset="0"/>
                <a:ea typeface="ＭＳ Ｐゴシック" panose="020B0600070205080204" pitchFamily="34" charset="-128"/>
              </a:defRPr>
            </a:lvl1pPr>
            <a:lvl2pPr marL="742950" indent="-285750">
              <a:spcBef>
                <a:spcPct val="20000"/>
              </a:spcBef>
              <a:buChar char="–"/>
              <a:defRPr sz="2000">
                <a:solidFill>
                  <a:srgbClr val="333366"/>
                </a:solidFill>
                <a:latin typeface="Verdana" panose="020B0604030504040204" pitchFamily="34" charset="0"/>
                <a:ea typeface="ＭＳ Ｐゴシック" panose="020B0600070205080204" pitchFamily="34" charset="-128"/>
              </a:defRPr>
            </a:lvl2pPr>
            <a:lvl3pPr marL="1143000" indent="-228600">
              <a:spcBef>
                <a:spcPct val="20000"/>
              </a:spcBef>
              <a:buChar char="•"/>
              <a:defRPr>
                <a:solidFill>
                  <a:srgbClr val="333366"/>
                </a:solidFill>
                <a:latin typeface="Verdana" panose="020B0604030504040204" pitchFamily="34" charset="0"/>
                <a:ea typeface="ＭＳ Ｐゴシック" panose="020B0600070205080204" pitchFamily="34" charset="-128"/>
              </a:defRPr>
            </a:lvl3pPr>
            <a:lvl4pPr marL="1600200" indent="-228600">
              <a:spcBef>
                <a:spcPct val="20000"/>
              </a:spcBef>
              <a:buChar char="–"/>
              <a:defRPr sz="1600">
                <a:solidFill>
                  <a:srgbClr val="333366"/>
                </a:solidFill>
                <a:latin typeface="Verdana" panose="020B0604030504040204" pitchFamily="34" charset="0"/>
                <a:ea typeface="ＭＳ Ｐゴシック" panose="020B0600070205080204" pitchFamily="34" charset="-128"/>
              </a:defRPr>
            </a:lvl4pPr>
            <a:lvl5pPr marL="2057400" indent="-228600">
              <a:spcBef>
                <a:spcPct val="20000"/>
              </a:spcBef>
              <a:buChar char="»"/>
              <a:defRPr sz="1200">
                <a:solidFill>
                  <a:srgbClr val="333366"/>
                </a:solidFill>
                <a:latin typeface="Verdana" panose="020B060403050404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1200">
                <a:solidFill>
                  <a:srgbClr val="333366"/>
                </a:solidFill>
                <a:latin typeface="Verdana" panose="020B060403050404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1200">
                <a:solidFill>
                  <a:srgbClr val="333366"/>
                </a:solidFill>
                <a:latin typeface="Verdana" panose="020B060403050404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1200">
                <a:solidFill>
                  <a:srgbClr val="333366"/>
                </a:solidFill>
                <a:latin typeface="Verdana" panose="020B060403050404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1200">
                <a:solidFill>
                  <a:srgbClr val="333366"/>
                </a:solidFill>
                <a:latin typeface="Verdana" panose="020B0604030504040204" pitchFamily="34" charset="0"/>
                <a:ea typeface="ＭＳ Ｐゴシック" panose="020B0600070205080204" pitchFamily="34" charset="-128"/>
              </a:defRPr>
            </a:lvl9pPr>
          </a:lstStyle>
          <a:p>
            <a:pPr lvl="1">
              <a:spcBef>
                <a:spcPct val="0"/>
              </a:spcBef>
              <a:buFont typeface="Arial" panose="020B0604020202020204" pitchFamily="34" charset="0"/>
              <a:buChar char="•"/>
            </a:pPr>
            <a:endParaRPr lang="en-GB" altLang="en-US" sz="1600" dirty="0"/>
          </a:p>
          <a:p>
            <a:pPr>
              <a:spcBef>
                <a:spcPts val="0"/>
              </a:spcBef>
              <a:buFont typeface="Arial" panose="020B0604020202020204" pitchFamily="34" charset="0"/>
              <a:buChar char="•"/>
            </a:pPr>
            <a:r>
              <a:rPr lang="en-GB" sz="1600" dirty="0">
                <a:latin typeface="Helvetica" pitchFamily="2" charset="0"/>
              </a:rPr>
              <a:t>More optimistic people were </a:t>
            </a:r>
          </a:p>
          <a:p>
            <a:pPr lvl="1">
              <a:spcBef>
                <a:spcPts val="0"/>
              </a:spcBef>
              <a:buFont typeface="Arial" panose="020B0604020202020204" pitchFamily="34" charset="0"/>
              <a:buChar char="•"/>
            </a:pPr>
            <a:r>
              <a:rPr lang="en-GB" sz="1600" dirty="0">
                <a:latin typeface="Helvetica" pitchFamily="2" charset="0"/>
              </a:rPr>
              <a:t>Younger</a:t>
            </a:r>
          </a:p>
          <a:p>
            <a:pPr lvl="1">
              <a:spcBef>
                <a:spcPts val="0"/>
              </a:spcBef>
              <a:buFont typeface="Arial" panose="020B0604020202020204" pitchFamily="34" charset="0"/>
              <a:buChar char="•"/>
            </a:pPr>
            <a:r>
              <a:rPr lang="en-GB" sz="1600" dirty="0">
                <a:latin typeface="Helvetica" pitchFamily="2" charset="0"/>
              </a:rPr>
              <a:t>Wealthier </a:t>
            </a:r>
          </a:p>
          <a:p>
            <a:pPr lvl="1">
              <a:spcBef>
                <a:spcPts val="0"/>
              </a:spcBef>
              <a:buFont typeface="Arial" panose="020B0604020202020204" pitchFamily="34" charset="0"/>
              <a:buChar char="•"/>
            </a:pPr>
            <a:r>
              <a:rPr lang="en-GB" sz="1600" dirty="0">
                <a:latin typeface="Helvetica" pitchFamily="2" charset="0"/>
              </a:rPr>
              <a:t>Better educated </a:t>
            </a:r>
          </a:p>
          <a:p>
            <a:pPr lvl="1">
              <a:spcBef>
                <a:spcPts val="0"/>
              </a:spcBef>
              <a:buFont typeface="Arial" panose="020B0604020202020204" pitchFamily="34" charset="0"/>
              <a:buChar char="•"/>
            </a:pPr>
            <a:r>
              <a:rPr lang="en-GB" sz="1600" dirty="0">
                <a:latin typeface="Helvetica" pitchFamily="2" charset="0"/>
              </a:rPr>
              <a:t>Female </a:t>
            </a:r>
          </a:p>
          <a:p>
            <a:pPr lvl="1">
              <a:spcBef>
                <a:spcPts val="0"/>
              </a:spcBef>
              <a:buFont typeface="Arial" panose="020B0604020202020204" pitchFamily="34" charset="0"/>
              <a:buChar char="•"/>
            </a:pPr>
            <a:r>
              <a:rPr lang="en-GB" sz="1600" dirty="0">
                <a:latin typeface="Helvetica" pitchFamily="2" charset="0"/>
              </a:rPr>
              <a:t>Had higher subjective wellbeing </a:t>
            </a:r>
          </a:p>
          <a:p>
            <a:pPr lvl="1">
              <a:spcBef>
                <a:spcPts val="0"/>
              </a:spcBef>
              <a:buFont typeface="Arial" panose="020B0604020202020204" pitchFamily="34" charset="0"/>
              <a:buChar char="•"/>
            </a:pPr>
            <a:r>
              <a:rPr lang="en-GB" sz="1600" dirty="0">
                <a:latin typeface="Helvetica" pitchFamily="2" charset="0"/>
              </a:rPr>
              <a:t>Had higher perceived health</a:t>
            </a:r>
          </a:p>
        </p:txBody>
      </p:sp>
    </p:spTree>
    <p:extLst>
      <p:ext uri="{BB962C8B-B14F-4D97-AF65-F5344CB8AC3E}">
        <p14:creationId xmlns:p14="http://schemas.microsoft.com/office/powerpoint/2010/main" val="3042511255"/>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Map&#10;&#10;Description automatically generated">
            <a:extLst>
              <a:ext uri="{FF2B5EF4-FFF2-40B4-BE49-F238E27FC236}">
                <a16:creationId xmlns:a16="http://schemas.microsoft.com/office/drawing/2014/main" id="{34C9B22F-065F-F34B-B926-2D7D8FB745BA}"/>
              </a:ext>
            </a:extLst>
          </p:cNvPr>
          <p:cNvPicPr>
            <a:picLocks noChangeAspect="1"/>
          </p:cNvPicPr>
          <p:nvPr/>
        </p:nvPicPr>
        <p:blipFill>
          <a:blip r:embed="rId2"/>
          <a:stretch>
            <a:fillRect/>
          </a:stretch>
        </p:blipFill>
        <p:spPr>
          <a:xfrm>
            <a:off x="286644" y="696686"/>
            <a:ext cx="8570712" cy="5116286"/>
          </a:xfrm>
          <a:prstGeom prst="rect">
            <a:avLst/>
          </a:prstGeom>
        </p:spPr>
      </p:pic>
      <p:sp>
        <p:nvSpPr>
          <p:cNvPr id="6" name="TextBox 5">
            <a:extLst>
              <a:ext uri="{FF2B5EF4-FFF2-40B4-BE49-F238E27FC236}">
                <a16:creationId xmlns:a16="http://schemas.microsoft.com/office/drawing/2014/main" id="{93FD159F-C5C3-B447-AAEE-2E0721B7D9BD}"/>
              </a:ext>
            </a:extLst>
          </p:cNvPr>
          <p:cNvSpPr txBox="1"/>
          <p:nvPr/>
        </p:nvSpPr>
        <p:spPr>
          <a:xfrm>
            <a:off x="286644" y="5838148"/>
            <a:ext cx="8570712" cy="646331"/>
          </a:xfrm>
          <a:prstGeom prst="rect">
            <a:avLst/>
          </a:prstGeom>
          <a:noFill/>
        </p:spPr>
        <p:txBody>
          <a:bodyPr wrap="square" rtlCol="0">
            <a:spAutoFit/>
          </a:bodyPr>
          <a:lstStyle/>
          <a:p>
            <a:r>
              <a:rPr lang="en-GB" sz="1200" dirty="0">
                <a:solidFill>
                  <a:srgbClr val="002060"/>
                </a:solidFill>
                <a:latin typeface="Helvetica" pitchFamily="2" charset="0"/>
              </a:rPr>
              <a:t>Reproduced with permission from Figure 1, p. 436 in Gallagher, M. W., Lopez, S. J., &amp; Pressman, S. D. (2013). Optimism is universal: Exploring the presence and benefits of optimism in a representative sample of the world.</a:t>
            </a:r>
            <a:r>
              <a:rPr lang="en-GB" sz="1200" i="1" dirty="0">
                <a:solidFill>
                  <a:srgbClr val="002060"/>
                </a:solidFill>
                <a:latin typeface="Helvetica" pitchFamily="2" charset="0"/>
              </a:rPr>
              <a:t> Journal of Personality, 81</a:t>
            </a:r>
            <a:r>
              <a:rPr lang="en-GB" sz="1200" dirty="0">
                <a:solidFill>
                  <a:srgbClr val="002060"/>
                </a:solidFill>
                <a:latin typeface="Helvetica" pitchFamily="2" charset="0"/>
              </a:rPr>
              <a:t>(5), 429-440. https://doi.org/10.1111/jopy.12026 Copyright © 2013 Wiley.</a:t>
            </a:r>
            <a:r>
              <a:rPr lang="en-GB" sz="1200" i="1" dirty="0">
                <a:solidFill>
                  <a:srgbClr val="002060"/>
                </a:solidFill>
                <a:latin typeface="Helvetica" pitchFamily="2" charset="0"/>
              </a:rPr>
              <a:t> </a:t>
            </a:r>
            <a:endParaRPr lang="en-US" dirty="0">
              <a:solidFill>
                <a:srgbClr val="002060"/>
              </a:solidFill>
              <a:latin typeface="Helvetica" pitchFamily="2" charset="0"/>
            </a:endParaRPr>
          </a:p>
        </p:txBody>
      </p:sp>
      <p:sp>
        <p:nvSpPr>
          <p:cNvPr id="7" name="TextBox 6">
            <a:extLst>
              <a:ext uri="{FF2B5EF4-FFF2-40B4-BE49-F238E27FC236}">
                <a16:creationId xmlns:a16="http://schemas.microsoft.com/office/drawing/2014/main" id="{5977F9AC-2B30-814F-801E-8B9BF3E3DB43}"/>
              </a:ext>
            </a:extLst>
          </p:cNvPr>
          <p:cNvSpPr txBox="1"/>
          <p:nvPr/>
        </p:nvSpPr>
        <p:spPr>
          <a:xfrm>
            <a:off x="2188028" y="119743"/>
            <a:ext cx="4228145" cy="400110"/>
          </a:xfrm>
          <a:prstGeom prst="rect">
            <a:avLst/>
          </a:prstGeom>
          <a:noFill/>
        </p:spPr>
        <p:txBody>
          <a:bodyPr wrap="none" rtlCol="0">
            <a:spAutoFit/>
          </a:bodyPr>
          <a:lstStyle/>
          <a:p>
            <a:r>
              <a:rPr lang="en-US" sz="2000" b="1" dirty="0">
                <a:solidFill>
                  <a:srgbClr val="0070C0"/>
                </a:solidFill>
                <a:latin typeface="Helvetica" pitchFamily="2" charset="0"/>
              </a:rPr>
              <a:t>OPTIMISM AROUND THE WORLD</a:t>
            </a:r>
          </a:p>
        </p:txBody>
      </p:sp>
    </p:spTree>
    <p:extLst>
      <p:ext uri="{BB962C8B-B14F-4D97-AF65-F5344CB8AC3E}">
        <p14:creationId xmlns:p14="http://schemas.microsoft.com/office/powerpoint/2010/main" val="902303461"/>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Content Placeholder 2">
            <a:extLst>
              <a:ext uri="{FF2B5EF4-FFF2-40B4-BE49-F238E27FC236}">
                <a16:creationId xmlns:a16="http://schemas.microsoft.com/office/drawing/2014/main" id="{97D3A0E6-0826-9149-87E1-8C6A2F0D9560}"/>
              </a:ext>
            </a:extLst>
          </p:cNvPr>
          <p:cNvSpPr txBox="1">
            <a:spLocks noChangeArrowheads="1"/>
          </p:cNvSpPr>
          <p:nvPr/>
        </p:nvSpPr>
        <p:spPr bwMode="auto">
          <a:xfrm>
            <a:off x="276508" y="928459"/>
            <a:ext cx="8046698" cy="5722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lnSpc>
                <a:spcPct val="110000"/>
              </a:lnSpc>
              <a:spcBef>
                <a:spcPct val="40000"/>
              </a:spcBef>
              <a:buChar char="•"/>
              <a:defRPr sz="2200">
                <a:solidFill>
                  <a:srgbClr val="333366"/>
                </a:solidFill>
                <a:latin typeface="Verdana" panose="020B0604030504040204" pitchFamily="34" charset="0"/>
                <a:ea typeface="ＭＳ Ｐゴシック" panose="020B0600070205080204" pitchFamily="34" charset="-128"/>
              </a:defRPr>
            </a:lvl1pPr>
            <a:lvl2pPr marL="742950" indent="-285750">
              <a:spcBef>
                <a:spcPct val="20000"/>
              </a:spcBef>
              <a:buChar char="–"/>
              <a:defRPr sz="2000">
                <a:solidFill>
                  <a:srgbClr val="333366"/>
                </a:solidFill>
                <a:latin typeface="Verdana" panose="020B0604030504040204" pitchFamily="34" charset="0"/>
                <a:ea typeface="ＭＳ Ｐゴシック" panose="020B0600070205080204" pitchFamily="34" charset="-128"/>
              </a:defRPr>
            </a:lvl2pPr>
            <a:lvl3pPr marL="1143000" indent="-228600">
              <a:spcBef>
                <a:spcPct val="20000"/>
              </a:spcBef>
              <a:buChar char="•"/>
              <a:defRPr>
                <a:solidFill>
                  <a:srgbClr val="333366"/>
                </a:solidFill>
                <a:latin typeface="Verdana" panose="020B0604030504040204" pitchFamily="34" charset="0"/>
                <a:ea typeface="ＭＳ Ｐゴシック" panose="020B0600070205080204" pitchFamily="34" charset="-128"/>
              </a:defRPr>
            </a:lvl3pPr>
            <a:lvl4pPr marL="1600200" indent="-228600">
              <a:spcBef>
                <a:spcPct val="20000"/>
              </a:spcBef>
              <a:buChar char="–"/>
              <a:defRPr sz="1600">
                <a:solidFill>
                  <a:srgbClr val="333366"/>
                </a:solidFill>
                <a:latin typeface="Verdana" panose="020B0604030504040204" pitchFamily="34" charset="0"/>
                <a:ea typeface="ＭＳ Ｐゴシック" panose="020B0600070205080204" pitchFamily="34" charset="-128"/>
              </a:defRPr>
            </a:lvl4pPr>
            <a:lvl5pPr marL="2057400" indent="-228600">
              <a:spcBef>
                <a:spcPct val="20000"/>
              </a:spcBef>
              <a:buChar char="»"/>
              <a:defRPr sz="1200">
                <a:solidFill>
                  <a:srgbClr val="333366"/>
                </a:solidFill>
                <a:latin typeface="Verdana" panose="020B060403050404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1200">
                <a:solidFill>
                  <a:srgbClr val="333366"/>
                </a:solidFill>
                <a:latin typeface="Verdana" panose="020B060403050404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1200">
                <a:solidFill>
                  <a:srgbClr val="333366"/>
                </a:solidFill>
                <a:latin typeface="Verdana" panose="020B060403050404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1200">
                <a:solidFill>
                  <a:srgbClr val="333366"/>
                </a:solidFill>
                <a:latin typeface="Verdana" panose="020B060403050404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1200">
                <a:solidFill>
                  <a:srgbClr val="333366"/>
                </a:solidFill>
                <a:latin typeface="Verdana" panose="020B0604030504040204" pitchFamily="34" charset="0"/>
                <a:ea typeface="ＭＳ Ｐゴシック" panose="020B0600070205080204" pitchFamily="34" charset="-128"/>
              </a:defRPr>
            </a:lvl9pPr>
          </a:lstStyle>
          <a:p>
            <a:pPr lvl="1">
              <a:spcBef>
                <a:spcPct val="0"/>
              </a:spcBef>
              <a:buFont typeface="Arial" panose="020B0604020202020204" pitchFamily="34" charset="0"/>
              <a:buChar char="•"/>
            </a:pPr>
            <a:endParaRPr lang="en-GB" altLang="en-US" sz="1600" dirty="0"/>
          </a:p>
          <a:p>
            <a:pPr lvl="1">
              <a:spcBef>
                <a:spcPct val="0"/>
              </a:spcBef>
              <a:buFont typeface="Arial" panose="020B0604020202020204" pitchFamily="34" charset="0"/>
              <a:buChar char="•"/>
            </a:pPr>
            <a:r>
              <a:rPr lang="en-GB" altLang="en-US" sz="1800" b="1" dirty="0">
                <a:latin typeface="Helvetica" pitchFamily="2" charset="0"/>
              </a:rPr>
              <a:t>Genetic and environmental determinants. </a:t>
            </a:r>
            <a:r>
              <a:rPr lang="en-GB" altLang="en-US" sz="1800" dirty="0">
                <a:latin typeface="Helvetica" pitchFamily="2" charset="0"/>
              </a:rPr>
              <a:t>Optimism is moderately heritable, and parental socio-economic status is an important environmental factor contributing to the development of optimism</a:t>
            </a:r>
          </a:p>
          <a:p>
            <a:pPr lvl="1">
              <a:spcBef>
                <a:spcPct val="0"/>
              </a:spcBef>
              <a:buFont typeface="Arial" panose="020B0604020202020204" pitchFamily="34" charset="0"/>
              <a:buChar char="•"/>
            </a:pPr>
            <a:endParaRPr lang="en-GB" altLang="en-US" sz="1800" dirty="0">
              <a:latin typeface="Helvetica" pitchFamily="2" charset="0"/>
            </a:endParaRPr>
          </a:p>
          <a:p>
            <a:pPr lvl="1">
              <a:spcBef>
                <a:spcPct val="0"/>
              </a:spcBef>
              <a:buFont typeface="Arial" panose="020B0604020202020204" pitchFamily="34" charset="0"/>
              <a:buChar char="•"/>
            </a:pPr>
            <a:r>
              <a:rPr lang="en-GB" altLang="en-US" sz="1800" b="1" dirty="0">
                <a:latin typeface="Helvetica" pitchFamily="2" charset="0"/>
              </a:rPr>
              <a:t>Neurobiological factors. </a:t>
            </a:r>
            <a:r>
              <a:rPr lang="en-GB" altLang="en-US" sz="1800" dirty="0">
                <a:latin typeface="Helvetica" pitchFamily="2" charset="0"/>
              </a:rPr>
              <a:t>In right-handed people, the the left hemisphere subserves optimism (and positive affectivity), while the right hemisphere  subserves negative affectivity, and vigilance for threats to well-being</a:t>
            </a:r>
          </a:p>
          <a:p>
            <a:pPr lvl="1">
              <a:spcBef>
                <a:spcPct val="0"/>
              </a:spcBef>
              <a:buFont typeface="Arial" panose="020B0604020202020204" pitchFamily="34" charset="0"/>
              <a:buChar char="•"/>
            </a:pPr>
            <a:endParaRPr lang="en-GB" altLang="en-US" sz="1800" dirty="0">
              <a:latin typeface="Helvetica" pitchFamily="2" charset="0"/>
            </a:endParaRPr>
          </a:p>
          <a:p>
            <a:pPr lvl="1">
              <a:spcBef>
                <a:spcPct val="0"/>
              </a:spcBef>
              <a:buFont typeface="Arial" panose="020B0604020202020204" pitchFamily="34" charset="0"/>
              <a:buChar char="•"/>
            </a:pPr>
            <a:r>
              <a:rPr lang="en-GB" altLang="en-US" sz="1800" b="1" dirty="0">
                <a:latin typeface="Helvetica" pitchFamily="2" charset="0"/>
              </a:rPr>
              <a:t>Culture. </a:t>
            </a:r>
            <a:r>
              <a:rPr lang="en-IE" sz="1800" dirty="0">
                <a:latin typeface="Helvetica" pitchFamily="2" charset="0"/>
              </a:rPr>
              <a:t>The average level of optimism is higher in societies that place greater value on individualism and egalitarianism</a:t>
            </a:r>
          </a:p>
          <a:p>
            <a:pPr lvl="1">
              <a:spcBef>
                <a:spcPct val="0"/>
              </a:spcBef>
              <a:buFont typeface="Arial" panose="020B0604020202020204" pitchFamily="34" charset="0"/>
              <a:buChar char="•"/>
            </a:pPr>
            <a:endParaRPr lang="en-IE" sz="1800" dirty="0">
              <a:latin typeface="Helvetica" pitchFamily="2" charset="0"/>
            </a:endParaRPr>
          </a:p>
          <a:p>
            <a:pPr lvl="1">
              <a:spcBef>
                <a:spcPct val="0"/>
              </a:spcBef>
              <a:buFont typeface="Arial" panose="020B0604020202020204" pitchFamily="34" charset="0"/>
              <a:buChar char="•"/>
            </a:pPr>
            <a:r>
              <a:rPr lang="en-IE" sz="1800" b="1" dirty="0">
                <a:latin typeface="Helvetica" pitchFamily="2" charset="0"/>
              </a:rPr>
              <a:t>Personality. </a:t>
            </a:r>
            <a:r>
              <a:rPr lang="en-IE" sz="1800" dirty="0">
                <a:latin typeface="Helvetica" pitchFamily="2" charset="0"/>
              </a:rPr>
              <a:t>Optimistic people tend to be hopeful, extraverted and emotionally stable, have high self-esteem, high generalised self-efficacy, and are resilient in the face of adversity</a:t>
            </a:r>
          </a:p>
          <a:p>
            <a:pPr lvl="1">
              <a:spcBef>
                <a:spcPct val="0"/>
              </a:spcBef>
              <a:buFont typeface="Arial" panose="020B0604020202020204" pitchFamily="34" charset="0"/>
              <a:buChar char="•"/>
            </a:pPr>
            <a:endParaRPr lang="en-IE" sz="1800" dirty="0">
              <a:latin typeface="Helvetica" pitchFamily="2" charset="0"/>
            </a:endParaRPr>
          </a:p>
          <a:p>
            <a:pPr lvl="1">
              <a:spcBef>
                <a:spcPct val="0"/>
              </a:spcBef>
              <a:buFont typeface="Arial" panose="020B0604020202020204" pitchFamily="34" charset="0"/>
              <a:buChar char="•"/>
            </a:pPr>
            <a:r>
              <a:rPr lang="en-IE" sz="1800" b="1" dirty="0">
                <a:latin typeface="Helvetica" pitchFamily="2" charset="0"/>
              </a:rPr>
              <a:t>Coping. </a:t>
            </a:r>
            <a:r>
              <a:rPr lang="en-IE" sz="1800" dirty="0">
                <a:latin typeface="Helvetica" pitchFamily="2" charset="0"/>
              </a:rPr>
              <a:t>Dispositional optimism is positively associated with problem-focused coping &amp; negatively associated with avoidant coping</a:t>
            </a:r>
          </a:p>
          <a:p>
            <a:pPr marL="457200" lvl="1" indent="0">
              <a:spcBef>
                <a:spcPct val="0"/>
              </a:spcBef>
              <a:buNone/>
            </a:pPr>
            <a:endParaRPr lang="en-GB" altLang="en-US" sz="1800" dirty="0"/>
          </a:p>
          <a:p>
            <a:pPr lvl="1">
              <a:spcBef>
                <a:spcPct val="0"/>
              </a:spcBef>
              <a:buFont typeface="Arial" panose="020B0604020202020204" pitchFamily="34" charset="0"/>
              <a:buChar char="•"/>
            </a:pPr>
            <a:endParaRPr lang="en-GB" altLang="en-US" sz="1800" dirty="0"/>
          </a:p>
          <a:p>
            <a:pPr lvl="1">
              <a:spcBef>
                <a:spcPct val="0"/>
              </a:spcBef>
              <a:buFont typeface="Arial" panose="020B0604020202020204" pitchFamily="34" charset="0"/>
              <a:buChar char="•"/>
            </a:pPr>
            <a:endParaRPr lang="en-GB" altLang="en-US" sz="1800" dirty="0"/>
          </a:p>
          <a:p>
            <a:pPr lvl="1">
              <a:spcBef>
                <a:spcPct val="0"/>
              </a:spcBef>
              <a:buFont typeface="Arial" panose="020B0604020202020204" pitchFamily="34" charset="0"/>
              <a:buChar char="•"/>
            </a:pPr>
            <a:endParaRPr lang="en-GB" altLang="en-US" sz="1800" dirty="0"/>
          </a:p>
          <a:p>
            <a:pPr lvl="1">
              <a:spcBef>
                <a:spcPct val="0"/>
              </a:spcBef>
              <a:buFont typeface="Arial" panose="020B0604020202020204" pitchFamily="34" charset="0"/>
              <a:buChar char="•"/>
            </a:pPr>
            <a:endParaRPr lang="en-GB" altLang="en-US" sz="1800" dirty="0"/>
          </a:p>
          <a:p>
            <a:pPr lvl="1">
              <a:spcBef>
                <a:spcPct val="0"/>
              </a:spcBef>
              <a:buFont typeface="Arial" panose="020B0604020202020204" pitchFamily="34" charset="0"/>
              <a:buChar char="•"/>
            </a:pPr>
            <a:endParaRPr lang="en-GB" altLang="en-US" sz="1800" dirty="0"/>
          </a:p>
          <a:p>
            <a:pPr lvl="1">
              <a:spcBef>
                <a:spcPct val="0"/>
              </a:spcBef>
              <a:buFont typeface="Arial" panose="020B0604020202020204" pitchFamily="34" charset="0"/>
              <a:buChar char="•"/>
            </a:pPr>
            <a:endParaRPr lang="en-IE" altLang="en-US" sz="1600" b="1" dirty="0"/>
          </a:p>
        </p:txBody>
      </p:sp>
      <p:sp>
        <p:nvSpPr>
          <p:cNvPr id="7" name="Title 1">
            <a:extLst>
              <a:ext uri="{FF2B5EF4-FFF2-40B4-BE49-F238E27FC236}">
                <a16:creationId xmlns:a16="http://schemas.microsoft.com/office/drawing/2014/main" id="{6B4DF37F-8510-1242-A806-82AF713E71C5}"/>
              </a:ext>
            </a:extLst>
          </p:cNvPr>
          <p:cNvSpPr txBox="1">
            <a:spLocks noChangeArrowheads="1"/>
          </p:cNvSpPr>
          <p:nvPr/>
        </p:nvSpPr>
        <p:spPr>
          <a:xfrm>
            <a:off x="1116692" y="425222"/>
            <a:ext cx="6910615" cy="503237"/>
          </a:xfrm>
          <a:prstGeom prst="rect">
            <a:avLst/>
          </a:prstGeom>
        </p:spPr>
        <p:txBody>
          <a:bodyPr/>
          <a:lstStyle>
            <a:lvl1pPr algn="l" rtl="0" eaLnBrk="0" fontAlgn="base" hangingPunct="0">
              <a:lnSpc>
                <a:spcPct val="110000"/>
              </a:lnSpc>
              <a:spcBef>
                <a:spcPct val="50000"/>
              </a:spcBef>
              <a:spcAft>
                <a:spcPct val="0"/>
              </a:spcAft>
              <a:defRPr sz="2800">
                <a:solidFill>
                  <a:srgbClr val="337FCC"/>
                </a:solidFill>
                <a:latin typeface="+mj-lt"/>
                <a:ea typeface="ＭＳ Ｐゴシック" pitchFamily="-108" charset="-128"/>
                <a:cs typeface="ＭＳ Ｐゴシック" pitchFamily="-108" charset="-128"/>
              </a:defRPr>
            </a:lvl1pPr>
            <a:lvl2pPr algn="l" rtl="0" eaLnBrk="0" fontAlgn="base" hangingPunct="0">
              <a:lnSpc>
                <a:spcPct val="110000"/>
              </a:lnSpc>
              <a:spcBef>
                <a:spcPct val="50000"/>
              </a:spcBef>
              <a:spcAft>
                <a:spcPct val="0"/>
              </a:spcAft>
              <a:defRPr sz="2800">
                <a:solidFill>
                  <a:srgbClr val="337FCC"/>
                </a:solidFill>
                <a:latin typeface="Verdana" pitchFamily="-110" charset="0"/>
                <a:ea typeface="ＭＳ Ｐゴシック" pitchFamily="-108" charset="-128"/>
                <a:cs typeface="ＭＳ Ｐゴシック" pitchFamily="-108" charset="-128"/>
              </a:defRPr>
            </a:lvl2pPr>
            <a:lvl3pPr algn="l" rtl="0" eaLnBrk="0" fontAlgn="base" hangingPunct="0">
              <a:lnSpc>
                <a:spcPct val="110000"/>
              </a:lnSpc>
              <a:spcBef>
                <a:spcPct val="50000"/>
              </a:spcBef>
              <a:spcAft>
                <a:spcPct val="0"/>
              </a:spcAft>
              <a:defRPr sz="2800">
                <a:solidFill>
                  <a:srgbClr val="337FCC"/>
                </a:solidFill>
                <a:latin typeface="Verdana" pitchFamily="-110" charset="0"/>
                <a:ea typeface="ＭＳ Ｐゴシック" pitchFamily="-108" charset="-128"/>
                <a:cs typeface="ＭＳ Ｐゴシック" pitchFamily="-108" charset="-128"/>
              </a:defRPr>
            </a:lvl3pPr>
            <a:lvl4pPr algn="l" rtl="0" eaLnBrk="0" fontAlgn="base" hangingPunct="0">
              <a:lnSpc>
                <a:spcPct val="110000"/>
              </a:lnSpc>
              <a:spcBef>
                <a:spcPct val="50000"/>
              </a:spcBef>
              <a:spcAft>
                <a:spcPct val="0"/>
              </a:spcAft>
              <a:defRPr sz="2800">
                <a:solidFill>
                  <a:srgbClr val="337FCC"/>
                </a:solidFill>
                <a:latin typeface="Verdana" pitchFamily="-110" charset="0"/>
                <a:ea typeface="ＭＳ Ｐゴシック" pitchFamily="-108" charset="-128"/>
                <a:cs typeface="ＭＳ Ｐゴシック" pitchFamily="-108" charset="-128"/>
              </a:defRPr>
            </a:lvl4pPr>
            <a:lvl5pPr algn="l" rtl="0" eaLnBrk="0" fontAlgn="base" hangingPunct="0">
              <a:lnSpc>
                <a:spcPct val="110000"/>
              </a:lnSpc>
              <a:spcBef>
                <a:spcPct val="50000"/>
              </a:spcBef>
              <a:spcAft>
                <a:spcPct val="0"/>
              </a:spcAft>
              <a:defRPr sz="2800">
                <a:solidFill>
                  <a:srgbClr val="337FCC"/>
                </a:solidFill>
                <a:latin typeface="Verdana" pitchFamily="-110" charset="0"/>
                <a:ea typeface="ＭＳ Ｐゴシック" pitchFamily="-108" charset="-128"/>
                <a:cs typeface="ＭＳ Ｐゴシック" pitchFamily="-108" charset="-128"/>
              </a:defRPr>
            </a:lvl5pPr>
            <a:lvl6pPr marL="457200" algn="l" rtl="0" fontAlgn="base">
              <a:lnSpc>
                <a:spcPct val="110000"/>
              </a:lnSpc>
              <a:spcBef>
                <a:spcPct val="50000"/>
              </a:spcBef>
              <a:spcAft>
                <a:spcPct val="0"/>
              </a:spcAft>
              <a:defRPr sz="2800">
                <a:solidFill>
                  <a:srgbClr val="337FCC"/>
                </a:solidFill>
                <a:latin typeface="Verdana" pitchFamily="-110" charset="0"/>
              </a:defRPr>
            </a:lvl6pPr>
            <a:lvl7pPr marL="914400" algn="l" rtl="0" fontAlgn="base">
              <a:lnSpc>
                <a:spcPct val="110000"/>
              </a:lnSpc>
              <a:spcBef>
                <a:spcPct val="50000"/>
              </a:spcBef>
              <a:spcAft>
                <a:spcPct val="0"/>
              </a:spcAft>
              <a:defRPr sz="2800">
                <a:solidFill>
                  <a:srgbClr val="337FCC"/>
                </a:solidFill>
                <a:latin typeface="Verdana" pitchFamily="-110" charset="0"/>
              </a:defRPr>
            </a:lvl7pPr>
            <a:lvl8pPr marL="1371600" algn="l" rtl="0" fontAlgn="base">
              <a:lnSpc>
                <a:spcPct val="110000"/>
              </a:lnSpc>
              <a:spcBef>
                <a:spcPct val="50000"/>
              </a:spcBef>
              <a:spcAft>
                <a:spcPct val="0"/>
              </a:spcAft>
              <a:defRPr sz="2800">
                <a:solidFill>
                  <a:srgbClr val="337FCC"/>
                </a:solidFill>
                <a:latin typeface="Verdana" pitchFamily="-110" charset="0"/>
              </a:defRPr>
            </a:lvl8pPr>
            <a:lvl9pPr marL="1828800" algn="l" rtl="0" fontAlgn="base">
              <a:lnSpc>
                <a:spcPct val="110000"/>
              </a:lnSpc>
              <a:spcBef>
                <a:spcPct val="50000"/>
              </a:spcBef>
              <a:spcAft>
                <a:spcPct val="0"/>
              </a:spcAft>
              <a:defRPr sz="2800">
                <a:solidFill>
                  <a:srgbClr val="337FCC"/>
                </a:solidFill>
                <a:latin typeface="Verdana" pitchFamily="-110" charset="0"/>
              </a:defRPr>
            </a:lvl9pPr>
          </a:lstStyle>
          <a:p>
            <a:pPr>
              <a:defRPr/>
            </a:pPr>
            <a:r>
              <a:rPr lang="en-US" altLang="en-US" sz="2000" b="1" kern="0" dirty="0">
                <a:latin typeface="Helvetica" pitchFamily="2" charset="0"/>
                <a:ea typeface="ＭＳ Ｐゴシック" panose="020B0600070205080204" pitchFamily="34" charset="-128"/>
              </a:rPr>
              <a:t>RESEARCH FINDINGS ON DISPOSITIONAL OPTIMISM </a:t>
            </a:r>
          </a:p>
        </p:txBody>
      </p:sp>
    </p:spTree>
    <p:extLst>
      <p:ext uri="{BB962C8B-B14F-4D97-AF65-F5344CB8AC3E}">
        <p14:creationId xmlns:p14="http://schemas.microsoft.com/office/powerpoint/2010/main" val="3964561669"/>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Content Placeholder 2">
            <a:extLst>
              <a:ext uri="{FF2B5EF4-FFF2-40B4-BE49-F238E27FC236}">
                <a16:creationId xmlns:a16="http://schemas.microsoft.com/office/drawing/2014/main" id="{97D3A0E6-0826-9149-87E1-8C6A2F0D9560}"/>
              </a:ext>
            </a:extLst>
          </p:cNvPr>
          <p:cNvSpPr txBox="1">
            <a:spLocks noChangeArrowheads="1"/>
          </p:cNvSpPr>
          <p:nvPr/>
        </p:nvSpPr>
        <p:spPr bwMode="auto">
          <a:xfrm>
            <a:off x="-223837" y="645430"/>
            <a:ext cx="9204551" cy="607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lnSpc>
                <a:spcPct val="110000"/>
              </a:lnSpc>
              <a:spcBef>
                <a:spcPct val="40000"/>
              </a:spcBef>
              <a:buChar char="•"/>
              <a:defRPr sz="2200">
                <a:solidFill>
                  <a:srgbClr val="333366"/>
                </a:solidFill>
                <a:latin typeface="Verdana" panose="020B0604030504040204" pitchFamily="34" charset="0"/>
                <a:ea typeface="ＭＳ Ｐゴシック" panose="020B0600070205080204" pitchFamily="34" charset="-128"/>
              </a:defRPr>
            </a:lvl1pPr>
            <a:lvl2pPr marL="742950" indent="-285750">
              <a:spcBef>
                <a:spcPct val="20000"/>
              </a:spcBef>
              <a:buChar char="–"/>
              <a:defRPr sz="2000">
                <a:solidFill>
                  <a:srgbClr val="333366"/>
                </a:solidFill>
                <a:latin typeface="Verdana" panose="020B0604030504040204" pitchFamily="34" charset="0"/>
                <a:ea typeface="ＭＳ Ｐゴシック" panose="020B0600070205080204" pitchFamily="34" charset="-128"/>
              </a:defRPr>
            </a:lvl2pPr>
            <a:lvl3pPr marL="1143000" indent="-228600">
              <a:spcBef>
                <a:spcPct val="20000"/>
              </a:spcBef>
              <a:buChar char="•"/>
              <a:defRPr>
                <a:solidFill>
                  <a:srgbClr val="333366"/>
                </a:solidFill>
                <a:latin typeface="Verdana" panose="020B0604030504040204" pitchFamily="34" charset="0"/>
                <a:ea typeface="ＭＳ Ｐゴシック" panose="020B0600070205080204" pitchFamily="34" charset="-128"/>
              </a:defRPr>
            </a:lvl3pPr>
            <a:lvl4pPr marL="1600200" indent="-228600">
              <a:spcBef>
                <a:spcPct val="20000"/>
              </a:spcBef>
              <a:buChar char="–"/>
              <a:defRPr sz="1600">
                <a:solidFill>
                  <a:srgbClr val="333366"/>
                </a:solidFill>
                <a:latin typeface="Verdana" panose="020B0604030504040204" pitchFamily="34" charset="0"/>
                <a:ea typeface="ＭＳ Ｐゴシック" panose="020B0600070205080204" pitchFamily="34" charset="-128"/>
              </a:defRPr>
            </a:lvl4pPr>
            <a:lvl5pPr marL="2057400" indent="-228600">
              <a:spcBef>
                <a:spcPct val="20000"/>
              </a:spcBef>
              <a:buChar char="»"/>
              <a:defRPr sz="1200">
                <a:solidFill>
                  <a:srgbClr val="333366"/>
                </a:solidFill>
                <a:latin typeface="Verdana" panose="020B060403050404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1200">
                <a:solidFill>
                  <a:srgbClr val="333366"/>
                </a:solidFill>
                <a:latin typeface="Verdana" panose="020B060403050404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1200">
                <a:solidFill>
                  <a:srgbClr val="333366"/>
                </a:solidFill>
                <a:latin typeface="Verdana" panose="020B060403050404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1200">
                <a:solidFill>
                  <a:srgbClr val="333366"/>
                </a:solidFill>
                <a:latin typeface="Verdana" panose="020B060403050404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1200">
                <a:solidFill>
                  <a:srgbClr val="333366"/>
                </a:solidFill>
                <a:latin typeface="Verdana" panose="020B0604030504040204" pitchFamily="34" charset="0"/>
                <a:ea typeface="ＭＳ Ｐゴシック" panose="020B0600070205080204" pitchFamily="34" charset="-128"/>
              </a:defRPr>
            </a:lvl9pPr>
          </a:lstStyle>
          <a:p>
            <a:pPr marL="457200" lvl="1" indent="0">
              <a:spcBef>
                <a:spcPct val="0"/>
              </a:spcBef>
              <a:buNone/>
            </a:pPr>
            <a:endParaRPr lang="en-IE" sz="1800" dirty="0">
              <a:latin typeface="Helvetica" pitchFamily="2" charset="0"/>
            </a:endParaRPr>
          </a:p>
          <a:p>
            <a:pPr lvl="1">
              <a:spcBef>
                <a:spcPct val="0"/>
              </a:spcBef>
              <a:buFont typeface="Arial" panose="020B0604020202020204" pitchFamily="34" charset="0"/>
              <a:buChar char="•"/>
            </a:pPr>
            <a:r>
              <a:rPr lang="en-IE" sz="1800" b="1" dirty="0">
                <a:latin typeface="Helvetica" pitchFamily="2" charset="0"/>
              </a:rPr>
              <a:t>Wellbeing and mental health. </a:t>
            </a:r>
            <a:r>
              <a:rPr lang="en-IE" sz="1800" dirty="0">
                <a:latin typeface="Helvetica" pitchFamily="2" charset="0"/>
              </a:rPr>
              <a:t>There is a high correlation between dispositional optimism and both wellbeing and mental health </a:t>
            </a:r>
          </a:p>
          <a:p>
            <a:pPr lvl="1">
              <a:spcBef>
                <a:spcPct val="0"/>
              </a:spcBef>
              <a:buFont typeface="Arial" panose="020B0604020202020204" pitchFamily="34" charset="0"/>
              <a:buChar char="•"/>
            </a:pPr>
            <a:endParaRPr lang="en-IE" sz="1800" dirty="0">
              <a:latin typeface="Helvetica" pitchFamily="2" charset="0"/>
            </a:endParaRPr>
          </a:p>
          <a:p>
            <a:pPr lvl="1">
              <a:spcBef>
                <a:spcPct val="0"/>
              </a:spcBef>
              <a:buFont typeface="Arial" panose="020B0604020202020204" pitchFamily="34" charset="0"/>
              <a:buChar char="•"/>
            </a:pPr>
            <a:r>
              <a:rPr lang="en-IE" sz="1800" b="1" dirty="0">
                <a:latin typeface="Helvetica" pitchFamily="2" charset="0"/>
              </a:rPr>
              <a:t>Physical health. </a:t>
            </a:r>
            <a:r>
              <a:rPr lang="en-IE" sz="1800" dirty="0">
                <a:latin typeface="Helvetica" pitchFamily="2" charset="0"/>
              </a:rPr>
              <a:t>Optimists have better physical health, fewer health problems, less illness-related pain, better adjustment to chronic illness, and better recovery from illness </a:t>
            </a:r>
          </a:p>
          <a:p>
            <a:pPr lvl="1">
              <a:spcBef>
                <a:spcPct val="0"/>
              </a:spcBef>
              <a:buFont typeface="Arial" panose="020B0604020202020204" pitchFamily="34" charset="0"/>
              <a:buChar char="•"/>
            </a:pPr>
            <a:endParaRPr lang="en-IE" sz="1800" dirty="0">
              <a:latin typeface="Helvetica" pitchFamily="2" charset="0"/>
            </a:endParaRPr>
          </a:p>
          <a:p>
            <a:pPr lvl="1">
              <a:spcBef>
                <a:spcPct val="0"/>
              </a:spcBef>
              <a:buFont typeface="Arial" panose="020B0604020202020204" pitchFamily="34" charset="0"/>
              <a:buChar char="•"/>
            </a:pPr>
            <a:r>
              <a:rPr lang="en-GB" sz="1800" b="1" dirty="0">
                <a:latin typeface="Helvetica" pitchFamily="2" charset="0"/>
              </a:rPr>
              <a:t>Close relationships. </a:t>
            </a:r>
            <a:r>
              <a:rPr lang="en-IE" sz="1800" dirty="0">
                <a:latin typeface="Helvetica" pitchFamily="2" charset="0"/>
              </a:rPr>
              <a:t>Optimism is correlated with relationship satisfaction, and this association is mediated by social support and problem-solving </a:t>
            </a:r>
            <a:r>
              <a:rPr lang="en-GB" sz="1800" b="1" dirty="0">
                <a:latin typeface="Helvetica" pitchFamily="2" charset="0"/>
              </a:rPr>
              <a:t> </a:t>
            </a:r>
          </a:p>
          <a:p>
            <a:pPr lvl="1">
              <a:spcBef>
                <a:spcPct val="0"/>
              </a:spcBef>
              <a:buFont typeface="Arial" panose="020B0604020202020204" pitchFamily="34" charset="0"/>
              <a:buChar char="•"/>
            </a:pPr>
            <a:endParaRPr lang="en-GB" sz="1800" b="1" dirty="0">
              <a:latin typeface="Helvetica" pitchFamily="2" charset="0"/>
            </a:endParaRPr>
          </a:p>
          <a:p>
            <a:pPr lvl="1">
              <a:spcBef>
                <a:spcPct val="0"/>
              </a:spcBef>
              <a:buFont typeface="Arial" panose="020B0604020202020204" pitchFamily="34" charset="0"/>
              <a:buChar char="•"/>
            </a:pPr>
            <a:r>
              <a:rPr lang="en-GB" sz="1800" b="1" dirty="0">
                <a:latin typeface="Helvetica" pitchFamily="2" charset="0"/>
              </a:rPr>
              <a:t>Work. </a:t>
            </a:r>
            <a:r>
              <a:rPr lang="en-IE" sz="1800" dirty="0">
                <a:latin typeface="Helvetica" pitchFamily="2" charset="0"/>
              </a:rPr>
              <a:t>Optimism is associated with greater work-related creativity, job satisfaction, and wellbeing at work</a:t>
            </a:r>
          </a:p>
          <a:p>
            <a:pPr lvl="1">
              <a:spcBef>
                <a:spcPct val="0"/>
              </a:spcBef>
              <a:buFont typeface="Arial" panose="020B0604020202020204" pitchFamily="34" charset="0"/>
              <a:buChar char="•"/>
            </a:pPr>
            <a:endParaRPr lang="en-GB" sz="1800" b="1" dirty="0">
              <a:latin typeface="Helvetica" pitchFamily="2" charset="0"/>
            </a:endParaRPr>
          </a:p>
          <a:p>
            <a:pPr lvl="1">
              <a:spcBef>
                <a:spcPct val="0"/>
              </a:spcBef>
              <a:buFont typeface="Arial" panose="020B0604020202020204" pitchFamily="34" charset="0"/>
              <a:buChar char="•"/>
            </a:pPr>
            <a:r>
              <a:rPr lang="en-GB" sz="1800" b="1" dirty="0">
                <a:latin typeface="Helvetica" pitchFamily="2" charset="0"/>
              </a:rPr>
              <a:t>Athletic performance. </a:t>
            </a:r>
            <a:r>
              <a:rPr lang="en-IE" sz="1800" dirty="0">
                <a:latin typeface="Helvetica" pitchFamily="2" charset="0"/>
              </a:rPr>
              <a:t>Optimism is associated with better athletic performance and sports-satisfaction</a:t>
            </a:r>
          </a:p>
          <a:p>
            <a:pPr lvl="1">
              <a:spcBef>
                <a:spcPct val="0"/>
              </a:spcBef>
              <a:buFont typeface="Arial" panose="020B0604020202020204" pitchFamily="34" charset="0"/>
              <a:buChar char="•"/>
            </a:pPr>
            <a:endParaRPr lang="en-IE" sz="1800" dirty="0">
              <a:latin typeface="Helvetica" pitchFamily="2" charset="0"/>
            </a:endParaRPr>
          </a:p>
          <a:p>
            <a:pPr lvl="1">
              <a:spcBef>
                <a:spcPct val="0"/>
              </a:spcBef>
              <a:buFont typeface="Arial" panose="020B0604020202020204" pitchFamily="34" charset="0"/>
              <a:buChar char="•"/>
            </a:pPr>
            <a:r>
              <a:rPr lang="en-GB" sz="1800" b="1" dirty="0">
                <a:latin typeface="Helvetica" pitchFamily="2" charset="0"/>
              </a:rPr>
              <a:t>Positive psychological interventions (PPIs). </a:t>
            </a:r>
            <a:r>
              <a:rPr lang="en-GB" sz="1800" dirty="0">
                <a:latin typeface="Helvetica" pitchFamily="2" charset="0"/>
              </a:rPr>
              <a:t>PPIs leads to short-term increases in optimism</a:t>
            </a:r>
            <a:r>
              <a:rPr lang="en-IE" sz="1800" dirty="0">
                <a:latin typeface="Helvetica" pitchFamily="2" charset="0"/>
              </a:rPr>
              <a:t>   </a:t>
            </a:r>
          </a:p>
          <a:p>
            <a:pPr lvl="1">
              <a:spcBef>
                <a:spcPct val="0"/>
              </a:spcBef>
              <a:buFont typeface="Arial" panose="020B0604020202020204" pitchFamily="34" charset="0"/>
              <a:buChar char="•"/>
            </a:pPr>
            <a:endParaRPr lang="en-IE" altLang="en-US" sz="1600" dirty="0"/>
          </a:p>
          <a:p>
            <a:pPr lvl="1">
              <a:spcBef>
                <a:spcPct val="0"/>
              </a:spcBef>
              <a:buFont typeface="Arial" panose="020B0604020202020204" pitchFamily="34" charset="0"/>
              <a:buChar char="•"/>
            </a:pPr>
            <a:endParaRPr lang="en-GB" altLang="en-US" sz="1600" dirty="0"/>
          </a:p>
          <a:p>
            <a:pPr lvl="1">
              <a:spcBef>
                <a:spcPct val="0"/>
              </a:spcBef>
              <a:buFont typeface="Arial" panose="020B0604020202020204" pitchFamily="34" charset="0"/>
              <a:buChar char="•"/>
            </a:pPr>
            <a:endParaRPr lang="en-GB" altLang="en-US" sz="1600" dirty="0"/>
          </a:p>
          <a:p>
            <a:pPr lvl="1">
              <a:spcBef>
                <a:spcPct val="0"/>
              </a:spcBef>
              <a:buFont typeface="Arial" panose="020B0604020202020204" pitchFamily="34" charset="0"/>
              <a:buChar char="•"/>
            </a:pPr>
            <a:endParaRPr lang="en-GB" altLang="en-US" sz="1600" dirty="0"/>
          </a:p>
          <a:p>
            <a:pPr lvl="1">
              <a:spcBef>
                <a:spcPct val="0"/>
              </a:spcBef>
              <a:buFont typeface="Arial" panose="020B0604020202020204" pitchFamily="34" charset="0"/>
              <a:buChar char="•"/>
            </a:pPr>
            <a:endParaRPr lang="en-GB" altLang="en-US" sz="1600" dirty="0"/>
          </a:p>
          <a:p>
            <a:pPr lvl="1">
              <a:spcBef>
                <a:spcPct val="0"/>
              </a:spcBef>
              <a:buFont typeface="Arial" panose="020B0604020202020204" pitchFamily="34" charset="0"/>
              <a:buChar char="•"/>
            </a:pPr>
            <a:endParaRPr lang="en-GB" altLang="en-US" sz="1600" dirty="0"/>
          </a:p>
          <a:p>
            <a:pPr lvl="1">
              <a:spcBef>
                <a:spcPct val="0"/>
              </a:spcBef>
              <a:buFont typeface="Arial" panose="020B0604020202020204" pitchFamily="34" charset="0"/>
              <a:buChar char="•"/>
            </a:pPr>
            <a:endParaRPr lang="en-GB" altLang="en-US" sz="1600" dirty="0"/>
          </a:p>
          <a:p>
            <a:pPr lvl="1">
              <a:spcBef>
                <a:spcPct val="0"/>
              </a:spcBef>
              <a:buFont typeface="Arial" panose="020B0604020202020204" pitchFamily="34" charset="0"/>
              <a:buChar char="•"/>
            </a:pPr>
            <a:endParaRPr lang="en-IE" altLang="en-US" sz="1600" b="1" dirty="0"/>
          </a:p>
        </p:txBody>
      </p:sp>
      <p:sp>
        <p:nvSpPr>
          <p:cNvPr id="7" name="Title 1">
            <a:extLst>
              <a:ext uri="{FF2B5EF4-FFF2-40B4-BE49-F238E27FC236}">
                <a16:creationId xmlns:a16="http://schemas.microsoft.com/office/drawing/2014/main" id="{6B4DF37F-8510-1242-A806-82AF713E71C5}"/>
              </a:ext>
            </a:extLst>
          </p:cNvPr>
          <p:cNvSpPr txBox="1">
            <a:spLocks noChangeArrowheads="1"/>
          </p:cNvSpPr>
          <p:nvPr/>
        </p:nvSpPr>
        <p:spPr>
          <a:xfrm>
            <a:off x="1230086" y="294594"/>
            <a:ext cx="6910615" cy="503237"/>
          </a:xfrm>
          <a:prstGeom prst="rect">
            <a:avLst/>
          </a:prstGeom>
        </p:spPr>
        <p:txBody>
          <a:bodyPr/>
          <a:lstStyle>
            <a:lvl1pPr algn="l" rtl="0" eaLnBrk="0" fontAlgn="base" hangingPunct="0">
              <a:lnSpc>
                <a:spcPct val="110000"/>
              </a:lnSpc>
              <a:spcBef>
                <a:spcPct val="50000"/>
              </a:spcBef>
              <a:spcAft>
                <a:spcPct val="0"/>
              </a:spcAft>
              <a:defRPr sz="2800">
                <a:solidFill>
                  <a:srgbClr val="337FCC"/>
                </a:solidFill>
                <a:latin typeface="+mj-lt"/>
                <a:ea typeface="ＭＳ Ｐゴシック" pitchFamily="-108" charset="-128"/>
                <a:cs typeface="ＭＳ Ｐゴシック" pitchFamily="-108" charset="-128"/>
              </a:defRPr>
            </a:lvl1pPr>
            <a:lvl2pPr algn="l" rtl="0" eaLnBrk="0" fontAlgn="base" hangingPunct="0">
              <a:lnSpc>
                <a:spcPct val="110000"/>
              </a:lnSpc>
              <a:spcBef>
                <a:spcPct val="50000"/>
              </a:spcBef>
              <a:spcAft>
                <a:spcPct val="0"/>
              </a:spcAft>
              <a:defRPr sz="2800">
                <a:solidFill>
                  <a:srgbClr val="337FCC"/>
                </a:solidFill>
                <a:latin typeface="Verdana" pitchFamily="-110" charset="0"/>
                <a:ea typeface="ＭＳ Ｐゴシック" pitchFamily="-108" charset="-128"/>
                <a:cs typeface="ＭＳ Ｐゴシック" pitchFamily="-108" charset="-128"/>
              </a:defRPr>
            </a:lvl2pPr>
            <a:lvl3pPr algn="l" rtl="0" eaLnBrk="0" fontAlgn="base" hangingPunct="0">
              <a:lnSpc>
                <a:spcPct val="110000"/>
              </a:lnSpc>
              <a:spcBef>
                <a:spcPct val="50000"/>
              </a:spcBef>
              <a:spcAft>
                <a:spcPct val="0"/>
              </a:spcAft>
              <a:defRPr sz="2800">
                <a:solidFill>
                  <a:srgbClr val="337FCC"/>
                </a:solidFill>
                <a:latin typeface="Verdana" pitchFamily="-110" charset="0"/>
                <a:ea typeface="ＭＳ Ｐゴシック" pitchFamily="-108" charset="-128"/>
                <a:cs typeface="ＭＳ Ｐゴシック" pitchFamily="-108" charset="-128"/>
              </a:defRPr>
            </a:lvl3pPr>
            <a:lvl4pPr algn="l" rtl="0" eaLnBrk="0" fontAlgn="base" hangingPunct="0">
              <a:lnSpc>
                <a:spcPct val="110000"/>
              </a:lnSpc>
              <a:spcBef>
                <a:spcPct val="50000"/>
              </a:spcBef>
              <a:spcAft>
                <a:spcPct val="0"/>
              </a:spcAft>
              <a:defRPr sz="2800">
                <a:solidFill>
                  <a:srgbClr val="337FCC"/>
                </a:solidFill>
                <a:latin typeface="Verdana" pitchFamily="-110" charset="0"/>
                <a:ea typeface="ＭＳ Ｐゴシック" pitchFamily="-108" charset="-128"/>
                <a:cs typeface="ＭＳ Ｐゴシック" pitchFamily="-108" charset="-128"/>
              </a:defRPr>
            </a:lvl4pPr>
            <a:lvl5pPr algn="l" rtl="0" eaLnBrk="0" fontAlgn="base" hangingPunct="0">
              <a:lnSpc>
                <a:spcPct val="110000"/>
              </a:lnSpc>
              <a:spcBef>
                <a:spcPct val="50000"/>
              </a:spcBef>
              <a:spcAft>
                <a:spcPct val="0"/>
              </a:spcAft>
              <a:defRPr sz="2800">
                <a:solidFill>
                  <a:srgbClr val="337FCC"/>
                </a:solidFill>
                <a:latin typeface="Verdana" pitchFamily="-110" charset="0"/>
                <a:ea typeface="ＭＳ Ｐゴシック" pitchFamily="-108" charset="-128"/>
                <a:cs typeface="ＭＳ Ｐゴシック" pitchFamily="-108" charset="-128"/>
              </a:defRPr>
            </a:lvl5pPr>
            <a:lvl6pPr marL="457200" algn="l" rtl="0" fontAlgn="base">
              <a:lnSpc>
                <a:spcPct val="110000"/>
              </a:lnSpc>
              <a:spcBef>
                <a:spcPct val="50000"/>
              </a:spcBef>
              <a:spcAft>
                <a:spcPct val="0"/>
              </a:spcAft>
              <a:defRPr sz="2800">
                <a:solidFill>
                  <a:srgbClr val="337FCC"/>
                </a:solidFill>
                <a:latin typeface="Verdana" pitchFamily="-110" charset="0"/>
              </a:defRPr>
            </a:lvl6pPr>
            <a:lvl7pPr marL="914400" algn="l" rtl="0" fontAlgn="base">
              <a:lnSpc>
                <a:spcPct val="110000"/>
              </a:lnSpc>
              <a:spcBef>
                <a:spcPct val="50000"/>
              </a:spcBef>
              <a:spcAft>
                <a:spcPct val="0"/>
              </a:spcAft>
              <a:defRPr sz="2800">
                <a:solidFill>
                  <a:srgbClr val="337FCC"/>
                </a:solidFill>
                <a:latin typeface="Verdana" pitchFamily="-110" charset="0"/>
              </a:defRPr>
            </a:lvl7pPr>
            <a:lvl8pPr marL="1371600" algn="l" rtl="0" fontAlgn="base">
              <a:lnSpc>
                <a:spcPct val="110000"/>
              </a:lnSpc>
              <a:spcBef>
                <a:spcPct val="50000"/>
              </a:spcBef>
              <a:spcAft>
                <a:spcPct val="0"/>
              </a:spcAft>
              <a:defRPr sz="2800">
                <a:solidFill>
                  <a:srgbClr val="337FCC"/>
                </a:solidFill>
                <a:latin typeface="Verdana" pitchFamily="-110" charset="0"/>
              </a:defRPr>
            </a:lvl8pPr>
            <a:lvl9pPr marL="1828800" algn="l" rtl="0" fontAlgn="base">
              <a:lnSpc>
                <a:spcPct val="110000"/>
              </a:lnSpc>
              <a:spcBef>
                <a:spcPct val="50000"/>
              </a:spcBef>
              <a:spcAft>
                <a:spcPct val="0"/>
              </a:spcAft>
              <a:defRPr sz="2800">
                <a:solidFill>
                  <a:srgbClr val="337FCC"/>
                </a:solidFill>
                <a:latin typeface="Verdana" pitchFamily="-110" charset="0"/>
              </a:defRPr>
            </a:lvl9pPr>
          </a:lstStyle>
          <a:p>
            <a:pPr>
              <a:defRPr/>
            </a:pPr>
            <a:r>
              <a:rPr lang="en-US" altLang="en-US" sz="2000" b="1" kern="0" dirty="0">
                <a:latin typeface="Helvetica" pitchFamily="2" charset="0"/>
                <a:ea typeface="ＭＳ Ｐゴシック" panose="020B0600070205080204" pitchFamily="34" charset="-128"/>
              </a:rPr>
              <a:t>RESEARCH FINDINGS ON DISPOSITIONAL OPTIMISM </a:t>
            </a:r>
          </a:p>
        </p:txBody>
      </p:sp>
    </p:spTree>
    <p:extLst>
      <p:ext uri="{BB962C8B-B14F-4D97-AF65-F5344CB8AC3E}">
        <p14:creationId xmlns:p14="http://schemas.microsoft.com/office/powerpoint/2010/main" val="2510607786"/>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8F8AC124-AC8C-564B-BB35-16E5094A97C9}"/>
              </a:ext>
            </a:extLst>
          </p:cNvPr>
          <p:cNvSpPr txBox="1">
            <a:spLocks noChangeArrowheads="1"/>
          </p:cNvSpPr>
          <p:nvPr/>
        </p:nvSpPr>
        <p:spPr>
          <a:xfrm>
            <a:off x="2934642" y="2267459"/>
            <a:ext cx="3274715" cy="1161541"/>
          </a:xfrm>
          <a:prstGeom prst="rect">
            <a:avLst/>
          </a:prstGeom>
        </p:spPr>
        <p:txBody>
          <a:bodyPr/>
          <a:lstStyle>
            <a:lvl1pPr algn="l" rtl="0" eaLnBrk="0" fontAlgn="base" hangingPunct="0">
              <a:lnSpc>
                <a:spcPct val="110000"/>
              </a:lnSpc>
              <a:spcBef>
                <a:spcPct val="50000"/>
              </a:spcBef>
              <a:spcAft>
                <a:spcPct val="0"/>
              </a:spcAft>
              <a:defRPr sz="2800">
                <a:solidFill>
                  <a:srgbClr val="337FCC"/>
                </a:solidFill>
                <a:latin typeface="+mj-lt"/>
                <a:ea typeface="ＭＳ Ｐゴシック" pitchFamily="-108" charset="-128"/>
                <a:cs typeface="ＭＳ Ｐゴシック" pitchFamily="-108" charset="-128"/>
              </a:defRPr>
            </a:lvl1pPr>
            <a:lvl2pPr algn="l" rtl="0" eaLnBrk="0" fontAlgn="base" hangingPunct="0">
              <a:lnSpc>
                <a:spcPct val="110000"/>
              </a:lnSpc>
              <a:spcBef>
                <a:spcPct val="50000"/>
              </a:spcBef>
              <a:spcAft>
                <a:spcPct val="0"/>
              </a:spcAft>
              <a:defRPr sz="2800">
                <a:solidFill>
                  <a:srgbClr val="337FCC"/>
                </a:solidFill>
                <a:latin typeface="Verdana" pitchFamily="-110" charset="0"/>
                <a:ea typeface="ＭＳ Ｐゴシック" pitchFamily="-108" charset="-128"/>
                <a:cs typeface="ＭＳ Ｐゴシック" pitchFamily="-108" charset="-128"/>
              </a:defRPr>
            </a:lvl2pPr>
            <a:lvl3pPr algn="l" rtl="0" eaLnBrk="0" fontAlgn="base" hangingPunct="0">
              <a:lnSpc>
                <a:spcPct val="110000"/>
              </a:lnSpc>
              <a:spcBef>
                <a:spcPct val="50000"/>
              </a:spcBef>
              <a:spcAft>
                <a:spcPct val="0"/>
              </a:spcAft>
              <a:defRPr sz="2800">
                <a:solidFill>
                  <a:srgbClr val="337FCC"/>
                </a:solidFill>
                <a:latin typeface="Verdana" pitchFamily="-110" charset="0"/>
                <a:ea typeface="ＭＳ Ｐゴシック" pitchFamily="-108" charset="-128"/>
                <a:cs typeface="ＭＳ Ｐゴシック" pitchFamily="-108" charset="-128"/>
              </a:defRPr>
            </a:lvl3pPr>
            <a:lvl4pPr algn="l" rtl="0" eaLnBrk="0" fontAlgn="base" hangingPunct="0">
              <a:lnSpc>
                <a:spcPct val="110000"/>
              </a:lnSpc>
              <a:spcBef>
                <a:spcPct val="50000"/>
              </a:spcBef>
              <a:spcAft>
                <a:spcPct val="0"/>
              </a:spcAft>
              <a:defRPr sz="2800">
                <a:solidFill>
                  <a:srgbClr val="337FCC"/>
                </a:solidFill>
                <a:latin typeface="Verdana" pitchFamily="-110" charset="0"/>
                <a:ea typeface="ＭＳ Ｐゴシック" pitchFamily="-108" charset="-128"/>
                <a:cs typeface="ＭＳ Ｐゴシック" pitchFamily="-108" charset="-128"/>
              </a:defRPr>
            </a:lvl4pPr>
            <a:lvl5pPr algn="l" rtl="0" eaLnBrk="0" fontAlgn="base" hangingPunct="0">
              <a:lnSpc>
                <a:spcPct val="110000"/>
              </a:lnSpc>
              <a:spcBef>
                <a:spcPct val="50000"/>
              </a:spcBef>
              <a:spcAft>
                <a:spcPct val="0"/>
              </a:spcAft>
              <a:defRPr sz="2800">
                <a:solidFill>
                  <a:srgbClr val="337FCC"/>
                </a:solidFill>
                <a:latin typeface="Verdana" pitchFamily="-110" charset="0"/>
                <a:ea typeface="ＭＳ Ｐゴシック" pitchFamily="-108" charset="-128"/>
                <a:cs typeface="ＭＳ Ｐゴシック" pitchFamily="-108" charset="-128"/>
              </a:defRPr>
            </a:lvl5pPr>
            <a:lvl6pPr marL="457200" algn="l" rtl="0" fontAlgn="base">
              <a:lnSpc>
                <a:spcPct val="110000"/>
              </a:lnSpc>
              <a:spcBef>
                <a:spcPct val="50000"/>
              </a:spcBef>
              <a:spcAft>
                <a:spcPct val="0"/>
              </a:spcAft>
              <a:defRPr sz="2800">
                <a:solidFill>
                  <a:srgbClr val="337FCC"/>
                </a:solidFill>
                <a:latin typeface="Verdana" pitchFamily="-110" charset="0"/>
              </a:defRPr>
            </a:lvl6pPr>
            <a:lvl7pPr marL="914400" algn="l" rtl="0" fontAlgn="base">
              <a:lnSpc>
                <a:spcPct val="110000"/>
              </a:lnSpc>
              <a:spcBef>
                <a:spcPct val="50000"/>
              </a:spcBef>
              <a:spcAft>
                <a:spcPct val="0"/>
              </a:spcAft>
              <a:defRPr sz="2800">
                <a:solidFill>
                  <a:srgbClr val="337FCC"/>
                </a:solidFill>
                <a:latin typeface="Verdana" pitchFamily="-110" charset="0"/>
              </a:defRPr>
            </a:lvl7pPr>
            <a:lvl8pPr marL="1371600" algn="l" rtl="0" fontAlgn="base">
              <a:lnSpc>
                <a:spcPct val="110000"/>
              </a:lnSpc>
              <a:spcBef>
                <a:spcPct val="50000"/>
              </a:spcBef>
              <a:spcAft>
                <a:spcPct val="0"/>
              </a:spcAft>
              <a:defRPr sz="2800">
                <a:solidFill>
                  <a:srgbClr val="337FCC"/>
                </a:solidFill>
                <a:latin typeface="Verdana" pitchFamily="-110" charset="0"/>
              </a:defRPr>
            </a:lvl8pPr>
            <a:lvl9pPr marL="1828800" algn="l" rtl="0" fontAlgn="base">
              <a:lnSpc>
                <a:spcPct val="110000"/>
              </a:lnSpc>
              <a:spcBef>
                <a:spcPct val="50000"/>
              </a:spcBef>
              <a:spcAft>
                <a:spcPct val="0"/>
              </a:spcAft>
              <a:defRPr sz="2800">
                <a:solidFill>
                  <a:srgbClr val="337FCC"/>
                </a:solidFill>
                <a:latin typeface="Verdana" pitchFamily="-110" charset="0"/>
              </a:defRPr>
            </a:lvl9pPr>
          </a:lstStyle>
          <a:p>
            <a:pPr algn="ctr">
              <a:lnSpc>
                <a:spcPct val="100000"/>
              </a:lnSpc>
              <a:spcBef>
                <a:spcPts val="0"/>
              </a:spcBef>
              <a:defRPr/>
            </a:pPr>
            <a:r>
              <a:rPr lang="en-US" altLang="en-US" b="1" kern="0" dirty="0">
                <a:ea typeface="ＭＳ Ｐゴシック" panose="020B0600070205080204" pitchFamily="34" charset="-128"/>
              </a:rPr>
              <a:t>OPTIMISTIC EXPLANTORY STYLE</a:t>
            </a:r>
          </a:p>
        </p:txBody>
      </p:sp>
    </p:spTree>
    <p:extLst>
      <p:ext uri="{BB962C8B-B14F-4D97-AF65-F5344CB8AC3E}">
        <p14:creationId xmlns:p14="http://schemas.microsoft.com/office/powerpoint/2010/main" val="2195332369"/>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2">
            <a:extLst>
              <a:ext uri="{FF2B5EF4-FFF2-40B4-BE49-F238E27FC236}">
                <a16:creationId xmlns:a16="http://schemas.microsoft.com/office/drawing/2014/main" id="{E1689B9D-4FFA-9440-ADE8-004AA4803527}"/>
              </a:ext>
            </a:extLst>
          </p:cNvPr>
          <p:cNvSpPr txBox="1">
            <a:spLocks noChangeArrowheads="1"/>
          </p:cNvSpPr>
          <p:nvPr/>
        </p:nvSpPr>
        <p:spPr>
          <a:xfrm>
            <a:off x="152398" y="308769"/>
            <a:ext cx="8828316" cy="6396831"/>
          </a:xfrm>
          <a:prstGeom prst="rect">
            <a:avLst/>
          </a:prstGeom>
        </p:spPr>
        <p:txBody>
          <a:bodyPr/>
          <a:lstStyle>
            <a:lvl1pPr marL="342900" indent="-342900" algn="l" rtl="0" eaLnBrk="0" fontAlgn="base" hangingPunct="0">
              <a:lnSpc>
                <a:spcPct val="110000"/>
              </a:lnSpc>
              <a:spcBef>
                <a:spcPct val="40000"/>
              </a:spcBef>
              <a:spcAft>
                <a:spcPct val="0"/>
              </a:spcAft>
              <a:buChar char="•"/>
              <a:defRPr sz="2200">
                <a:solidFill>
                  <a:srgbClr val="333366"/>
                </a:solidFill>
                <a:latin typeface="+mn-lt"/>
                <a:ea typeface="ＭＳ Ｐゴシック" pitchFamily="-108" charset="-128"/>
                <a:cs typeface="ＭＳ Ｐゴシック" pitchFamily="-108" charset="-128"/>
              </a:defRPr>
            </a:lvl1pPr>
            <a:lvl2pPr marL="742950" indent="-285750" algn="l" rtl="0" eaLnBrk="0" fontAlgn="base" hangingPunct="0">
              <a:spcBef>
                <a:spcPct val="20000"/>
              </a:spcBef>
              <a:spcAft>
                <a:spcPct val="0"/>
              </a:spcAft>
              <a:buChar char="–"/>
              <a:defRPr sz="2000">
                <a:solidFill>
                  <a:srgbClr val="333366"/>
                </a:solidFill>
                <a:latin typeface="+mn-lt"/>
                <a:ea typeface="ＭＳ Ｐゴシック" pitchFamily="-110" charset="-128"/>
              </a:defRPr>
            </a:lvl2pPr>
            <a:lvl3pPr marL="1143000" indent="-228600" algn="l" rtl="0" eaLnBrk="0" fontAlgn="base" hangingPunct="0">
              <a:spcBef>
                <a:spcPct val="20000"/>
              </a:spcBef>
              <a:spcAft>
                <a:spcPct val="0"/>
              </a:spcAft>
              <a:buChar char="•"/>
              <a:defRPr>
                <a:solidFill>
                  <a:srgbClr val="333366"/>
                </a:solidFill>
                <a:latin typeface="+mn-lt"/>
                <a:ea typeface="ＭＳ Ｐゴシック" pitchFamily="-110" charset="-128"/>
              </a:defRPr>
            </a:lvl3pPr>
            <a:lvl4pPr marL="1600200" indent="-228600" algn="l" rtl="0" eaLnBrk="0" fontAlgn="base" hangingPunct="0">
              <a:spcBef>
                <a:spcPct val="20000"/>
              </a:spcBef>
              <a:spcAft>
                <a:spcPct val="0"/>
              </a:spcAft>
              <a:buChar char="–"/>
              <a:defRPr sz="1600">
                <a:solidFill>
                  <a:srgbClr val="333366"/>
                </a:solidFill>
                <a:latin typeface="+mn-lt"/>
                <a:ea typeface="ＭＳ Ｐゴシック" pitchFamily="-110" charset="-128"/>
              </a:defRPr>
            </a:lvl4pPr>
            <a:lvl5pPr marL="2057400" indent="-228600" algn="l" rtl="0" eaLnBrk="0" fontAlgn="base" hangingPunct="0">
              <a:spcBef>
                <a:spcPct val="20000"/>
              </a:spcBef>
              <a:spcAft>
                <a:spcPct val="0"/>
              </a:spcAft>
              <a:buChar char="»"/>
              <a:defRPr sz="1200">
                <a:solidFill>
                  <a:srgbClr val="333366"/>
                </a:solidFill>
                <a:latin typeface="+mn-lt"/>
                <a:ea typeface="ＭＳ Ｐゴシック" pitchFamily="-110" charset="-128"/>
              </a:defRPr>
            </a:lvl5pPr>
            <a:lvl6pPr marL="2514600" indent="-228600" algn="l" rtl="0" fontAlgn="base">
              <a:spcBef>
                <a:spcPct val="20000"/>
              </a:spcBef>
              <a:spcAft>
                <a:spcPct val="0"/>
              </a:spcAft>
              <a:buChar char="»"/>
              <a:defRPr sz="1200">
                <a:solidFill>
                  <a:srgbClr val="333366"/>
                </a:solidFill>
                <a:latin typeface="+mn-lt"/>
                <a:ea typeface="ＭＳ Ｐゴシック" pitchFamily="-110" charset="-128"/>
              </a:defRPr>
            </a:lvl6pPr>
            <a:lvl7pPr marL="2971800" indent="-228600" algn="l" rtl="0" fontAlgn="base">
              <a:spcBef>
                <a:spcPct val="20000"/>
              </a:spcBef>
              <a:spcAft>
                <a:spcPct val="0"/>
              </a:spcAft>
              <a:buChar char="»"/>
              <a:defRPr sz="1200">
                <a:solidFill>
                  <a:srgbClr val="333366"/>
                </a:solidFill>
                <a:latin typeface="+mn-lt"/>
                <a:ea typeface="ＭＳ Ｐゴシック" pitchFamily="-110" charset="-128"/>
              </a:defRPr>
            </a:lvl7pPr>
            <a:lvl8pPr marL="3429000" indent="-228600" algn="l" rtl="0" fontAlgn="base">
              <a:spcBef>
                <a:spcPct val="20000"/>
              </a:spcBef>
              <a:spcAft>
                <a:spcPct val="0"/>
              </a:spcAft>
              <a:buChar char="»"/>
              <a:defRPr sz="1200">
                <a:solidFill>
                  <a:srgbClr val="333366"/>
                </a:solidFill>
                <a:latin typeface="+mn-lt"/>
                <a:ea typeface="ＭＳ Ｐゴシック" pitchFamily="-110" charset="-128"/>
              </a:defRPr>
            </a:lvl8pPr>
            <a:lvl9pPr marL="3886200" indent="-228600" algn="l" rtl="0" fontAlgn="base">
              <a:spcBef>
                <a:spcPct val="20000"/>
              </a:spcBef>
              <a:spcAft>
                <a:spcPct val="0"/>
              </a:spcAft>
              <a:buChar char="»"/>
              <a:defRPr sz="1200">
                <a:solidFill>
                  <a:srgbClr val="333366"/>
                </a:solidFill>
                <a:latin typeface="+mn-lt"/>
                <a:ea typeface="ＭＳ Ｐゴシック" pitchFamily="-110" charset="-128"/>
              </a:defRPr>
            </a:lvl9pPr>
          </a:lstStyle>
          <a:p>
            <a:pPr lvl="1">
              <a:spcBef>
                <a:spcPts val="0"/>
              </a:spcBef>
              <a:buFont typeface="Arial" panose="020B0604020202020204" pitchFamily="34" charset="0"/>
              <a:buChar char="•"/>
              <a:defRPr/>
            </a:pPr>
            <a:endParaRPr lang="en-GB" sz="1500" dirty="0"/>
          </a:p>
          <a:p>
            <a:pPr marL="285750" indent="-285750" eaLnBrk="1" hangingPunct="1">
              <a:defRPr/>
            </a:pPr>
            <a:r>
              <a:rPr lang="en-US" altLang="en-US" sz="1800" b="1" dirty="0">
                <a:latin typeface="Helvetica" pitchFamily="2" charset="0"/>
              </a:rPr>
              <a:t>Optimistic explanatory style </a:t>
            </a:r>
            <a:r>
              <a:rPr lang="en-US" altLang="en-US" sz="1800" dirty="0">
                <a:latin typeface="Helvetica" pitchFamily="2" charset="0"/>
              </a:rPr>
              <a:t> is the tendency to give optimistic explanations for specific situations in terms of 3 dimensions</a:t>
            </a:r>
          </a:p>
          <a:p>
            <a:pPr marL="285750" indent="-285750" eaLnBrk="1" hangingPunct="1">
              <a:defRPr/>
            </a:pPr>
            <a:endParaRPr lang="en-US" altLang="en-US" sz="1800" dirty="0">
              <a:latin typeface="Helvetica" pitchFamily="2" charset="0"/>
            </a:endParaRPr>
          </a:p>
          <a:p>
            <a:pPr marL="685800" lvl="1" eaLnBrk="1" hangingPunct="1">
              <a:buFont typeface="Arial" panose="020B0604020202020204" pitchFamily="34" charset="0"/>
              <a:buChar char="•"/>
              <a:defRPr/>
            </a:pPr>
            <a:r>
              <a:rPr lang="en-GB" sz="1800" b="1" dirty="0">
                <a:latin typeface="Helvetica" pitchFamily="2" charset="0"/>
              </a:rPr>
              <a:t>Personalization or Internality </a:t>
            </a:r>
            <a:r>
              <a:rPr lang="en-GB" sz="1800" dirty="0">
                <a:latin typeface="Helvetica" pitchFamily="2" charset="0"/>
              </a:rPr>
              <a:t>ranging from due to something about the self (internal)  or to circumstances (external)</a:t>
            </a:r>
          </a:p>
          <a:p>
            <a:pPr marL="685800" lvl="1" eaLnBrk="1" hangingPunct="1">
              <a:buFont typeface="Arial" panose="020B0604020202020204" pitchFamily="34" charset="0"/>
              <a:buChar char="•"/>
              <a:defRPr/>
            </a:pPr>
            <a:endParaRPr lang="en-GB" sz="1800" dirty="0">
              <a:latin typeface="Helvetica" pitchFamily="2" charset="0"/>
            </a:endParaRPr>
          </a:p>
          <a:p>
            <a:pPr marL="685800" lvl="1" eaLnBrk="1" hangingPunct="1">
              <a:buFont typeface="Arial" panose="020B0604020202020204" pitchFamily="34" charset="0"/>
              <a:buChar char="•"/>
              <a:defRPr/>
            </a:pPr>
            <a:r>
              <a:rPr lang="en-GB" sz="1800" b="1" dirty="0">
                <a:latin typeface="Helvetica" pitchFamily="2" charset="0"/>
              </a:rPr>
              <a:t>Permanence or Stability </a:t>
            </a:r>
            <a:r>
              <a:rPr lang="en-GB" sz="1800" dirty="0">
                <a:latin typeface="Helvetica" pitchFamily="2" charset="0"/>
              </a:rPr>
              <a:t>ranging from due to some cause that will be present in the future (stable) or not (unstable)</a:t>
            </a:r>
          </a:p>
          <a:p>
            <a:pPr marL="685800" lvl="1" eaLnBrk="1" hangingPunct="1">
              <a:buFont typeface="Arial" panose="020B0604020202020204" pitchFamily="34" charset="0"/>
              <a:buChar char="•"/>
              <a:defRPr/>
            </a:pPr>
            <a:endParaRPr lang="en-GB" sz="1800" dirty="0">
              <a:latin typeface="Helvetica" pitchFamily="2" charset="0"/>
            </a:endParaRPr>
          </a:p>
          <a:p>
            <a:pPr marL="685800" lvl="1" eaLnBrk="1" hangingPunct="1">
              <a:buFont typeface="Arial" panose="020B0604020202020204" pitchFamily="34" charset="0"/>
              <a:buChar char="•"/>
              <a:defRPr/>
            </a:pPr>
            <a:r>
              <a:rPr lang="en-GB" sz="1800" b="1" dirty="0">
                <a:latin typeface="Helvetica" pitchFamily="2" charset="0"/>
              </a:rPr>
              <a:t>Pervasiveness or Globality </a:t>
            </a:r>
            <a:r>
              <a:rPr lang="en-GB" sz="1800" dirty="0">
                <a:latin typeface="Helvetica" pitchFamily="2" charset="0"/>
              </a:rPr>
              <a:t>ranging from due to some cause that will influence many areas of life (global) or just one (specific) </a:t>
            </a:r>
          </a:p>
          <a:p>
            <a:pPr marL="685800" lvl="1" eaLnBrk="1" hangingPunct="1">
              <a:buFont typeface="Arial" panose="020B0604020202020204" pitchFamily="34" charset="0"/>
              <a:buChar char="•"/>
              <a:defRPr/>
            </a:pPr>
            <a:endParaRPr lang="en-US" altLang="en-US" sz="1800" dirty="0">
              <a:latin typeface="Helvetica" pitchFamily="2" charset="0"/>
            </a:endParaRPr>
          </a:p>
          <a:p>
            <a:pPr marL="285750" indent="-285750" eaLnBrk="1" hangingPunct="1">
              <a:defRPr/>
            </a:pPr>
            <a:r>
              <a:rPr lang="en-US" altLang="en-US" sz="1800" dirty="0">
                <a:latin typeface="Helvetica" pitchFamily="2" charset="0"/>
              </a:rPr>
              <a:t>Optimists attribute success to internal, stable, global factors, e.g. I did well on the exam because I am intelligent</a:t>
            </a:r>
          </a:p>
          <a:p>
            <a:pPr marL="285750" indent="-285750" eaLnBrk="1" hangingPunct="1">
              <a:defRPr/>
            </a:pPr>
            <a:endParaRPr lang="en-US" altLang="en-US" sz="1800" dirty="0">
              <a:latin typeface="Helvetica" pitchFamily="2" charset="0"/>
            </a:endParaRPr>
          </a:p>
          <a:p>
            <a:pPr marL="285750" indent="-285750" eaLnBrk="1" hangingPunct="1">
              <a:defRPr/>
            </a:pPr>
            <a:r>
              <a:rPr lang="en-US" altLang="en-US" sz="1800" dirty="0">
                <a:latin typeface="Helvetica" pitchFamily="2" charset="0"/>
              </a:rPr>
              <a:t>Optimists attribute failure to external, unstable, specific factors, e.g., I did not do well on the exam because I had the flu  </a:t>
            </a:r>
          </a:p>
          <a:p>
            <a:pPr lvl="1">
              <a:spcBef>
                <a:spcPts val="0"/>
              </a:spcBef>
              <a:buFont typeface="Arial" panose="020B0604020202020204" pitchFamily="34" charset="0"/>
              <a:buChar char="•"/>
              <a:defRPr/>
            </a:pPr>
            <a:endParaRPr lang="en-IE" sz="1600" b="1" dirty="0"/>
          </a:p>
        </p:txBody>
      </p:sp>
      <p:sp>
        <p:nvSpPr>
          <p:cNvPr id="7" name="Title 1">
            <a:extLst>
              <a:ext uri="{FF2B5EF4-FFF2-40B4-BE49-F238E27FC236}">
                <a16:creationId xmlns:a16="http://schemas.microsoft.com/office/drawing/2014/main" id="{B7780C6C-1564-FD4A-89AB-FC8ED006A2B6}"/>
              </a:ext>
            </a:extLst>
          </p:cNvPr>
          <p:cNvSpPr txBox="1">
            <a:spLocks noChangeArrowheads="1"/>
          </p:cNvSpPr>
          <p:nvPr/>
        </p:nvSpPr>
        <p:spPr>
          <a:xfrm>
            <a:off x="600187" y="130175"/>
            <a:ext cx="7932737" cy="357188"/>
          </a:xfrm>
          <a:prstGeom prst="rect">
            <a:avLst/>
          </a:prstGeom>
        </p:spPr>
        <p:txBody>
          <a:bodyPr/>
          <a:lstStyle>
            <a:lvl1pPr algn="l" rtl="0" eaLnBrk="0" fontAlgn="base" hangingPunct="0">
              <a:lnSpc>
                <a:spcPct val="110000"/>
              </a:lnSpc>
              <a:spcBef>
                <a:spcPct val="50000"/>
              </a:spcBef>
              <a:spcAft>
                <a:spcPct val="0"/>
              </a:spcAft>
              <a:defRPr sz="2800">
                <a:solidFill>
                  <a:srgbClr val="337FCC"/>
                </a:solidFill>
                <a:latin typeface="+mj-lt"/>
                <a:ea typeface="ＭＳ Ｐゴシック" pitchFamily="-108" charset="-128"/>
                <a:cs typeface="ＭＳ Ｐゴシック" pitchFamily="-108" charset="-128"/>
              </a:defRPr>
            </a:lvl1pPr>
            <a:lvl2pPr algn="l" rtl="0" eaLnBrk="0" fontAlgn="base" hangingPunct="0">
              <a:lnSpc>
                <a:spcPct val="110000"/>
              </a:lnSpc>
              <a:spcBef>
                <a:spcPct val="50000"/>
              </a:spcBef>
              <a:spcAft>
                <a:spcPct val="0"/>
              </a:spcAft>
              <a:defRPr sz="2800">
                <a:solidFill>
                  <a:srgbClr val="337FCC"/>
                </a:solidFill>
                <a:latin typeface="Verdana" pitchFamily="-110" charset="0"/>
                <a:ea typeface="ＭＳ Ｐゴシック" pitchFamily="-108" charset="-128"/>
                <a:cs typeface="ＭＳ Ｐゴシック" pitchFamily="-108" charset="-128"/>
              </a:defRPr>
            </a:lvl2pPr>
            <a:lvl3pPr algn="l" rtl="0" eaLnBrk="0" fontAlgn="base" hangingPunct="0">
              <a:lnSpc>
                <a:spcPct val="110000"/>
              </a:lnSpc>
              <a:spcBef>
                <a:spcPct val="50000"/>
              </a:spcBef>
              <a:spcAft>
                <a:spcPct val="0"/>
              </a:spcAft>
              <a:defRPr sz="2800">
                <a:solidFill>
                  <a:srgbClr val="337FCC"/>
                </a:solidFill>
                <a:latin typeface="Verdana" pitchFamily="-110" charset="0"/>
                <a:ea typeface="ＭＳ Ｐゴシック" pitchFamily="-108" charset="-128"/>
                <a:cs typeface="ＭＳ Ｐゴシック" pitchFamily="-108" charset="-128"/>
              </a:defRPr>
            </a:lvl3pPr>
            <a:lvl4pPr algn="l" rtl="0" eaLnBrk="0" fontAlgn="base" hangingPunct="0">
              <a:lnSpc>
                <a:spcPct val="110000"/>
              </a:lnSpc>
              <a:spcBef>
                <a:spcPct val="50000"/>
              </a:spcBef>
              <a:spcAft>
                <a:spcPct val="0"/>
              </a:spcAft>
              <a:defRPr sz="2800">
                <a:solidFill>
                  <a:srgbClr val="337FCC"/>
                </a:solidFill>
                <a:latin typeface="Verdana" pitchFamily="-110" charset="0"/>
                <a:ea typeface="ＭＳ Ｐゴシック" pitchFamily="-108" charset="-128"/>
                <a:cs typeface="ＭＳ Ｐゴシック" pitchFamily="-108" charset="-128"/>
              </a:defRPr>
            </a:lvl4pPr>
            <a:lvl5pPr algn="l" rtl="0" eaLnBrk="0" fontAlgn="base" hangingPunct="0">
              <a:lnSpc>
                <a:spcPct val="110000"/>
              </a:lnSpc>
              <a:spcBef>
                <a:spcPct val="50000"/>
              </a:spcBef>
              <a:spcAft>
                <a:spcPct val="0"/>
              </a:spcAft>
              <a:defRPr sz="2800">
                <a:solidFill>
                  <a:srgbClr val="337FCC"/>
                </a:solidFill>
                <a:latin typeface="Verdana" pitchFamily="-110" charset="0"/>
                <a:ea typeface="ＭＳ Ｐゴシック" pitchFamily="-108" charset="-128"/>
                <a:cs typeface="ＭＳ Ｐゴシック" pitchFamily="-108" charset="-128"/>
              </a:defRPr>
            </a:lvl5pPr>
            <a:lvl6pPr marL="457200" algn="l" rtl="0" fontAlgn="base">
              <a:lnSpc>
                <a:spcPct val="110000"/>
              </a:lnSpc>
              <a:spcBef>
                <a:spcPct val="50000"/>
              </a:spcBef>
              <a:spcAft>
                <a:spcPct val="0"/>
              </a:spcAft>
              <a:defRPr sz="2800">
                <a:solidFill>
                  <a:srgbClr val="337FCC"/>
                </a:solidFill>
                <a:latin typeface="Verdana" pitchFamily="-110" charset="0"/>
              </a:defRPr>
            </a:lvl6pPr>
            <a:lvl7pPr marL="914400" algn="l" rtl="0" fontAlgn="base">
              <a:lnSpc>
                <a:spcPct val="110000"/>
              </a:lnSpc>
              <a:spcBef>
                <a:spcPct val="50000"/>
              </a:spcBef>
              <a:spcAft>
                <a:spcPct val="0"/>
              </a:spcAft>
              <a:defRPr sz="2800">
                <a:solidFill>
                  <a:srgbClr val="337FCC"/>
                </a:solidFill>
                <a:latin typeface="Verdana" pitchFamily="-110" charset="0"/>
              </a:defRPr>
            </a:lvl7pPr>
            <a:lvl8pPr marL="1371600" algn="l" rtl="0" fontAlgn="base">
              <a:lnSpc>
                <a:spcPct val="110000"/>
              </a:lnSpc>
              <a:spcBef>
                <a:spcPct val="50000"/>
              </a:spcBef>
              <a:spcAft>
                <a:spcPct val="0"/>
              </a:spcAft>
              <a:defRPr sz="2800">
                <a:solidFill>
                  <a:srgbClr val="337FCC"/>
                </a:solidFill>
                <a:latin typeface="Verdana" pitchFamily="-110" charset="0"/>
              </a:defRPr>
            </a:lvl8pPr>
            <a:lvl9pPr marL="1828800" algn="l" rtl="0" fontAlgn="base">
              <a:lnSpc>
                <a:spcPct val="110000"/>
              </a:lnSpc>
              <a:spcBef>
                <a:spcPct val="50000"/>
              </a:spcBef>
              <a:spcAft>
                <a:spcPct val="0"/>
              </a:spcAft>
              <a:defRPr sz="2800">
                <a:solidFill>
                  <a:srgbClr val="337FCC"/>
                </a:solidFill>
                <a:latin typeface="Verdana" pitchFamily="-110" charset="0"/>
              </a:defRPr>
            </a:lvl9pPr>
          </a:lstStyle>
          <a:p>
            <a:pPr algn="ctr">
              <a:defRPr/>
            </a:pPr>
            <a:r>
              <a:rPr lang="en-US" altLang="en-US" sz="2000" b="1" kern="0" dirty="0">
                <a:latin typeface="Helvetica" pitchFamily="2" charset="0"/>
                <a:ea typeface="ＭＳ Ｐゴシック" panose="020B0600070205080204" pitchFamily="34" charset="-128"/>
              </a:rPr>
              <a:t>OPTIMISTIC EXPLANATORY STYLE</a:t>
            </a:r>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2">
            <a:extLst>
              <a:ext uri="{FF2B5EF4-FFF2-40B4-BE49-F238E27FC236}">
                <a16:creationId xmlns:a16="http://schemas.microsoft.com/office/drawing/2014/main" id="{9BF34B1F-6662-184E-8588-FD5A6EA80D3E}"/>
              </a:ext>
            </a:extLst>
          </p:cNvPr>
          <p:cNvSpPr txBox="1">
            <a:spLocks noChangeArrowheads="1"/>
          </p:cNvSpPr>
          <p:nvPr/>
        </p:nvSpPr>
        <p:spPr>
          <a:xfrm>
            <a:off x="319883" y="588962"/>
            <a:ext cx="7081044" cy="5137150"/>
          </a:xfrm>
          <a:prstGeom prst="rect">
            <a:avLst/>
          </a:prstGeom>
        </p:spPr>
        <p:txBody>
          <a:bodyPr/>
          <a:lstStyle>
            <a:lvl1pPr marL="342900" indent="-342900" algn="l" rtl="0" eaLnBrk="0" fontAlgn="base" hangingPunct="0">
              <a:lnSpc>
                <a:spcPct val="110000"/>
              </a:lnSpc>
              <a:spcBef>
                <a:spcPct val="40000"/>
              </a:spcBef>
              <a:spcAft>
                <a:spcPct val="0"/>
              </a:spcAft>
              <a:buChar char="•"/>
              <a:defRPr sz="2200">
                <a:solidFill>
                  <a:srgbClr val="333366"/>
                </a:solidFill>
                <a:latin typeface="+mn-lt"/>
                <a:ea typeface="ＭＳ Ｐゴシック" pitchFamily="-108" charset="-128"/>
                <a:cs typeface="ＭＳ Ｐゴシック" pitchFamily="-108" charset="-128"/>
              </a:defRPr>
            </a:lvl1pPr>
            <a:lvl2pPr marL="742950" indent="-285750" algn="l" rtl="0" eaLnBrk="0" fontAlgn="base" hangingPunct="0">
              <a:spcBef>
                <a:spcPct val="20000"/>
              </a:spcBef>
              <a:spcAft>
                <a:spcPct val="0"/>
              </a:spcAft>
              <a:buChar char="–"/>
              <a:defRPr sz="2000">
                <a:solidFill>
                  <a:srgbClr val="333366"/>
                </a:solidFill>
                <a:latin typeface="+mn-lt"/>
                <a:ea typeface="ＭＳ Ｐゴシック" pitchFamily="-110" charset="-128"/>
              </a:defRPr>
            </a:lvl2pPr>
            <a:lvl3pPr marL="1143000" indent="-228600" algn="l" rtl="0" eaLnBrk="0" fontAlgn="base" hangingPunct="0">
              <a:spcBef>
                <a:spcPct val="20000"/>
              </a:spcBef>
              <a:spcAft>
                <a:spcPct val="0"/>
              </a:spcAft>
              <a:buChar char="•"/>
              <a:defRPr>
                <a:solidFill>
                  <a:srgbClr val="333366"/>
                </a:solidFill>
                <a:latin typeface="+mn-lt"/>
                <a:ea typeface="ＭＳ Ｐゴシック" pitchFamily="-110" charset="-128"/>
              </a:defRPr>
            </a:lvl3pPr>
            <a:lvl4pPr marL="1600200" indent="-228600" algn="l" rtl="0" eaLnBrk="0" fontAlgn="base" hangingPunct="0">
              <a:spcBef>
                <a:spcPct val="20000"/>
              </a:spcBef>
              <a:spcAft>
                <a:spcPct val="0"/>
              </a:spcAft>
              <a:buChar char="–"/>
              <a:defRPr sz="1600">
                <a:solidFill>
                  <a:srgbClr val="333366"/>
                </a:solidFill>
                <a:latin typeface="+mn-lt"/>
                <a:ea typeface="ＭＳ Ｐゴシック" pitchFamily="-110" charset="-128"/>
              </a:defRPr>
            </a:lvl4pPr>
            <a:lvl5pPr marL="2057400" indent="-228600" algn="l" rtl="0" eaLnBrk="0" fontAlgn="base" hangingPunct="0">
              <a:spcBef>
                <a:spcPct val="20000"/>
              </a:spcBef>
              <a:spcAft>
                <a:spcPct val="0"/>
              </a:spcAft>
              <a:buChar char="»"/>
              <a:defRPr sz="1200">
                <a:solidFill>
                  <a:srgbClr val="333366"/>
                </a:solidFill>
                <a:latin typeface="+mn-lt"/>
                <a:ea typeface="ＭＳ Ｐゴシック" pitchFamily="-110" charset="-128"/>
              </a:defRPr>
            </a:lvl5pPr>
            <a:lvl6pPr marL="2514600" indent="-228600" algn="l" rtl="0" fontAlgn="base">
              <a:spcBef>
                <a:spcPct val="20000"/>
              </a:spcBef>
              <a:spcAft>
                <a:spcPct val="0"/>
              </a:spcAft>
              <a:buChar char="»"/>
              <a:defRPr sz="1200">
                <a:solidFill>
                  <a:srgbClr val="333366"/>
                </a:solidFill>
                <a:latin typeface="+mn-lt"/>
                <a:ea typeface="ＭＳ Ｐゴシック" pitchFamily="-110" charset="-128"/>
              </a:defRPr>
            </a:lvl6pPr>
            <a:lvl7pPr marL="2971800" indent="-228600" algn="l" rtl="0" fontAlgn="base">
              <a:spcBef>
                <a:spcPct val="20000"/>
              </a:spcBef>
              <a:spcAft>
                <a:spcPct val="0"/>
              </a:spcAft>
              <a:buChar char="»"/>
              <a:defRPr sz="1200">
                <a:solidFill>
                  <a:srgbClr val="333366"/>
                </a:solidFill>
                <a:latin typeface="+mn-lt"/>
                <a:ea typeface="ＭＳ Ｐゴシック" pitchFamily="-110" charset="-128"/>
              </a:defRPr>
            </a:lvl7pPr>
            <a:lvl8pPr marL="3429000" indent="-228600" algn="l" rtl="0" fontAlgn="base">
              <a:spcBef>
                <a:spcPct val="20000"/>
              </a:spcBef>
              <a:spcAft>
                <a:spcPct val="0"/>
              </a:spcAft>
              <a:buChar char="»"/>
              <a:defRPr sz="1200">
                <a:solidFill>
                  <a:srgbClr val="333366"/>
                </a:solidFill>
                <a:latin typeface="+mn-lt"/>
                <a:ea typeface="ＭＳ Ｐゴシック" pitchFamily="-110" charset="-128"/>
              </a:defRPr>
            </a:lvl8pPr>
            <a:lvl9pPr marL="3886200" indent="-228600" algn="l" rtl="0" fontAlgn="base">
              <a:spcBef>
                <a:spcPct val="20000"/>
              </a:spcBef>
              <a:spcAft>
                <a:spcPct val="0"/>
              </a:spcAft>
              <a:buChar char="»"/>
              <a:defRPr sz="1200">
                <a:solidFill>
                  <a:srgbClr val="333366"/>
                </a:solidFill>
                <a:latin typeface="+mn-lt"/>
                <a:ea typeface="ＭＳ Ｐゴシック" pitchFamily="-110" charset="-128"/>
              </a:defRPr>
            </a:lvl9pPr>
          </a:lstStyle>
          <a:p>
            <a:pPr marL="285750" indent="-285750" eaLnBrk="1" hangingPunct="1">
              <a:spcBef>
                <a:spcPts val="0"/>
              </a:spcBef>
              <a:defRPr/>
            </a:pPr>
            <a:r>
              <a:rPr lang="en-US" altLang="en-US" sz="1600" dirty="0">
                <a:latin typeface="Helvetica" pitchFamily="2" charset="0"/>
              </a:rPr>
              <a:t>Optimistic explanatory style was conceptualized by Martin Seligman in his early studies of depression before the launch of contemporary positive psychology</a:t>
            </a:r>
          </a:p>
          <a:p>
            <a:pPr marL="285750" indent="-285750" eaLnBrk="1" hangingPunct="1">
              <a:spcBef>
                <a:spcPts val="0"/>
              </a:spcBef>
              <a:defRPr/>
            </a:pPr>
            <a:endParaRPr lang="en-US" altLang="en-US" sz="1600" dirty="0">
              <a:latin typeface="Helvetica" pitchFamily="2" charset="0"/>
            </a:endParaRPr>
          </a:p>
          <a:p>
            <a:pPr marL="285750" indent="-285750" eaLnBrk="1" hangingPunct="1">
              <a:spcBef>
                <a:spcPts val="0"/>
              </a:spcBef>
              <a:defRPr/>
            </a:pPr>
            <a:r>
              <a:rPr lang="en-GB" sz="1600" dirty="0">
                <a:latin typeface="Helvetica" pitchFamily="2" charset="0"/>
              </a:rPr>
              <a:t>Optimistic explanatory is assessed with the CAVE and the ASQ. </a:t>
            </a:r>
          </a:p>
          <a:p>
            <a:pPr marL="285750" indent="-285750" eaLnBrk="1" hangingPunct="1">
              <a:spcBef>
                <a:spcPts val="0"/>
              </a:spcBef>
              <a:defRPr/>
            </a:pPr>
            <a:endParaRPr lang="en-GB" sz="1600" dirty="0">
              <a:latin typeface="Helvetica" pitchFamily="2" charset="0"/>
            </a:endParaRPr>
          </a:p>
          <a:p>
            <a:pPr marL="285750" indent="-285750" eaLnBrk="1" hangingPunct="1">
              <a:spcBef>
                <a:spcPts val="0"/>
              </a:spcBef>
              <a:defRPr/>
            </a:pPr>
            <a:r>
              <a:rPr lang="en-GB" sz="1600" b="1" dirty="0">
                <a:latin typeface="Helvetica" pitchFamily="2" charset="0"/>
              </a:rPr>
              <a:t>CAVE - Content Analysis of Verbal Explanations. </a:t>
            </a:r>
            <a:r>
              <a:rPr lang="en-GB" sz="1600" dirty="0">
                <a:latin typeface="Helvetica" pitchFamily="2" charset="0"/>
              </a:rPr>
              <a:t>A method for rating explanations for success and failure given in speeches, newspaper articles, and other texts </a:t>
            </a:r>
          </a:p>
          <a:p>
            <a:pPr marL="285750" indent="-285750" eaLnBrk="1" hangingPunct="1">
              <a:spcBef>
                <a:spcPts val="0"/>
              </a:spcBef>
              <a:defRPr/>
            </a:pPr>
            <a:endParaRPr lang="en-GB" sz="1600" dirty="0">
              <a:latin typeface="Helvetica" pitchFamily="2" charset="0"/>
            </a:endParaRPr>
          </a:p>
          <a:p>
            <a:pPr marL="285750" indent="-285750" eaLnBrk="1" hangingPunct="1">
              <a:spcBef>
                <a:spcPts val="0"/>
              </a:spcBef>
              <a:defRPr/>
            </a:pPr>
            <a:r>
              <a:rPr lang="en-GB" sz="1600" b="1" dirty="0">
                <a:latin typeface="Helvetica" pitchFamily="2" charset="0"/>
              </a:rPr>
              <a:t>ASQ - Attributional Style Questionnaire (ASQ).  </a:t>
            </a:r>
            <a:r>
              <a:rPr lang="en-GB" sz="1600" dirty="0">
                <a:latin typeface="Helvetica" pitchFamily="2" charset="0"/>
              </a:rPr>
              <a:t> A self-report questionnaire </a:t>
            </a:r>
          </a:p>
          <a:p>
            <a:pPr marL="0" indent="0" eaLnBrk="1" hangingPunct="1">
              <a:spcBef>
                <a:spcPts val="0"/>
              </a:spcBef>
              <a:buFontTx/>
              <a:buNone/>
              <a:defRPr/>
            </a:pPr>
            <a:endParaRPr lang="en-GB" sz="1600" dirty="0">
              <a:latin typeface="Helvetica" pitchFamily="2" charset="0"/>
            </a:endParaRPr>
          </a:p>
          <a:p>
            <a:pPr marL="685800" lvl="1" eaLnBrk="1" hangingPunct="1">
              <a:spcBef>
                <a:spcPts val="0"/>
              </a:spcBef>
              <a:buFont typeface="Arial" panose="020B0604020202020204" pitchFamily="34" charset="0"/>
              <a:buChar char="•"/>
              <a:defRPr/>
            </a:pPr>
            <a:r>
              <a:rPr lang="en-GB" sz="1600" dirty="0">
                <a:latin typeface="Helvetica" pitchFamily="2" charset="0"/>
              </a:rPr>
              <a:t>On the ASQ respondents are given a series of hypothetical events which have positive and negative outcomes. For example, your partner has been treating you more lovingly</a:t>
            </a:r>
          </a:p>
          <a:p>
            <a:pPr marL="685800" lvl="1" eaLnBrk="1" hangingPunct="1">
              <a:spcBef>
                <a:spcPts val="0"/>
              </a:spcBef>
              <a:buFont typeface="Arial" panose="020B0604020202020204" pitchFamily="34" charset="0"/>
              <a:buChar char="•"/>
              <a:defRPr/>
            </a:pPr>
            <a:endParaRPr lang="en-GB" sz="1600" dirty="0">
              <a:latin typeface="Helvetica" pitchFamily="2" charset="0"/>
            </a:endParaRPr>
          </a:p>
          <a:p>
            <a:pPr marL="685800" lvl="1" eaLnBrk="1" hangingPunct="1">
              <a:spcBef>
                <a:spcPts val="0"/>
              </a:spcBef>
              <a:buFont typeface="Arial" panose="020B0604020202020204" pitchFamily="34" charset="0"/>
              <a:buChar char="•"/>
              <a:defRPr/>
            </a:pPr>
            <a:r>
              <a:rPr lang="en-GB" sz="1600" dirty="0">
                <a:latin typeface="Helvetica" pitchFamily="2" charset="0"/>
              </a:rPr>
              <a:t>They are asked to indicate what they think would be the one major cause of each of these events</a:t>
            </a:r>
          </a:p>
          <a:p>
            <a:pPr marL="685800" lvl="1" eaLnBrk="1" hangingPunct="1">
              <a:spcBef>
                <a:spcPts val="0"/>
              </a:spcBef>
              <a:buFont typeface="Arial" panose="020B0604020202020204" pitchFamily="34" charset="0"/>
              <a:buChar char="•"/>
              <a:defRPr/>
            </a:pPr>
            <a:endParaRPr lang="en-GB" sz="1600" dirty="0">
              <a:latin typeface="Helvetica" pitchFamily="2" charset="0"/>
            </a:endParaRPr>
          </a:p>
          <a:p>
            <a:pPr marL="685800" lvl="1" eaLnBrk="1" hangingPunct="1">
              <a:spcBef>
                <a:spcPts val="0"/>
              </a:spcBef>
              <a:buFont typeface="Arial" panose="020B0604020202020204" pitchFamily="34" charset="0"/>
              <a:buChar char="•"/>
              <a:defRPr/>
            </a:pPr>
            <a:r>
              <a:rPr lang="en-GB" sz="1600" dirty="0">
                <a:latin typeface="Helvetica" pitchFamily="2" charset="0"/>
              </a:rPr>
              <a:t>They then are invited to rate these causes for internality, stability, and globality</a:t>
            </a:r>
          </a:p>
          <a:p>
            <a:pPr marL="685800" lvl="1" eaLnBrk="1" hangingPunct="1">
              <a:spcBef>
                <a:spcPts val="0"/>
              </a:spcBef>
              <a:buFont typeface="Arial" panose="020B0604020202020204" pitchFamily="34" charset="0"/>
              <a:buChar char="•"/>
              <a:defRPr/>
            </a:pPr>
            <a:endParaRPr lang="en-GB" sz="1600" dirty="0">
              <a:latin typeface="Helvetica" pitchFamily="2" charset="0"/>
            </a:endParaRPr>
          </a:p>
          <a:p>
            <a:pPr marL="685800" lvl="1" eaLnBrk="1" hangingPunct="1">
              <a:spcBef>
                <a:spcPts val="0"/>
              </a:spcBef>
              <a:buFont typeface="Arial" panose="020B0604020202020204" pitchFamily="34" charset="0"/>
              <a:buChar char="•"/>
              <a:defRPr/>
            </a:pPr>
            <a:r>
              <a:rPr lang="en-GB" sz="1600" dirty="0">
                <a:latin typeface="Helvetica" pitchFamily="2" charset="0"/>
              </a:rPr>
              <a:t>Ratings are combined to give indices of optimism and pessimism</a:t>
            </a:r>
          </a:p>
          <a:p>
            <a:pPr lvl="1">
              <a:spcBef>
                <a:spcPts val="0"/>
              </a:spcBef>
              <a:buFont typeface="Arial" panose="020B0604020202020204" pitchFamily="34" charset="0"/>
              <a:buChar char="•"/>
              <a:defRPr/>
            </a:pPr>
            <a:endParaRPr lang="en-GB" sz="1800" dirty="0">
              <a:latin typeface="Helvetica" pitchFamily="2" charset="0"/>
            </a:endParaRPr>
          </a:p>
          <a:p>
            <a:pPr lvl="1">
              <a:spcBef>
                <a:spcPts val="0"/>
              </a:spcBef>
              <a:buFont typeface="Arial" panose="020B0604020202020204" pitchFamily="34" charset="0"/>
              <a:buChar char="•"/>
              <a:defRPr/>
            </a:pPr>
            <a:endParaRPr lang="en-GB" sz="1800" dirty="0">
              <a:latin typeface="Helvetica" pitchFamily="2" charset="0"/>
            </a:endParaRPr>
          </a:p>
          <a:p>
            <a:pPr lvl="1">
              <a:spcBef>
                <a:spcPts val="0"/>
              </a:spcBef>
              <a:buFont typeface="Arial" panose="020B0604020202020204" pitchFamily="34" charset="0"/>
              <a:buChar char="•"/>
              <a:defRPr/>
            </a:pPr>
            <a:endParaRPr lang="en-GB" sz="1600" dirty="0">
              <a:latin typeface="Helvetica" pitchFamily="2" charset="0"/>
            </a:endParaRPr>
          </a:p>
          <a:p>
            <a:pPr lvl="1">
              <a:spcBef>
                <a:spcPts val="0"/>
              </a:spcBef>
              <a:buFont typeface="Arial" panose="020B0604020202020204" pitchFamily="34" charset="0"/>
              <a:buChar char="•"/>
              <a:defRPr/>
            </a:pPr>
            <a:endParaRPr lang="en-GB" sz="1600" dirty="0">
              <a:latin typeface="Helvetica" pitchFamily="2" charset="0"/>
            </a:endParaRPr>
          </a:p>
          <a:p>
            <a:pPr lvl="1">
              <a:spcBef>
                <a:spcPts val="0"/>
              </a:spcBef>
              <a:buFont typeface="Arial" panose="020B0604020202020204" pitchFamily="34" charset="0"/>
              <a:buChar char="•"/>
              <a:defRPr/>
            </a:pPr>
            <a:endParaRPr lang="en-GB" sz="1600" dirty="0"/>
          </a:p>
          <a:p>
            <a:pPr lvl="1">
              <a:spcBef>
                <a:spcPts val="0"/>
              </a:spcBef>
              <a:buFont typeface="Arial" panose="020B0604020202020204" pitchFamily="34" charset="0"/>
              <a:buChar char="•"/>
              <a:defRPr/>
            </a:pPr>
            <a:endParaRPr lang="en-GB" sz="1600" dirty="0"/>
          </a:p>
          <a:p>
            <a:pPr lvl="1">
              <a:spcBef>
                <a:spcPts val="0"/>
              </a:spcBef>
              <a:buFont typeface="Arial" panose="020B0604020202020204" pitchFamily="34" charset="0"/>
              <a:buChar char="•"/>
              <a:defRPr/>
            </a:pPr>
            <a:endParaRPr lang="en-IE" sz="1600" b="1" dirty="0"/>
          </a:p>
        </p:txBody>
      </p:sp>
      <p:sp>
        <p:nvSpPr>
          <p:cNvPr id="6" name="Title 1">
            <a:extLst>
              <a:ext uri="{FF2B5EF4-FFF2-40B4-BE49-F238E27FC236}">
                <a16:creationId xmlns:a16="http://schemas.microsoft.com/office/drawing/2014/main" id="{594FC943-774C-F641-9EA4-F9622B2D48B4}"/>
              </a:ext>
            </a:extLst>
          </p:cNvPr>
          <p:cNvSpPr txBox="1">
            <a:spLocks noChangeArrowheads="1"/>
          </p:cNvSpPr>
          <p:nvPr/>
        </p:nvSpPr>
        <p:spPr>
          <a:xfrm>
            <a:off x="605631" y="129721"/>
            <a:ext cx="7932737" cy="355600"/>
          </a:xfrm>
          <a:prstGeom prst="rect">
            <a:avLst/>
          </a:prstGeom>
        </p:spPr>
        <p:txBody>
          <a:bodyPr/>
          <a:lstStyle>
            <a:lvl1pPr algn="l" rtl="0" eaLnBrk="0" fontAlgn="base" hangingPunct="0">
              <a:lnSpc>
                <a:spcPct val="110000"/>
              </a:lnSpc>
              <a:spcBef>
                <a:spcPct val="50000"/>
              </a:spcBef>
              <a:spcAft>
                <a:spcPct val="0"/>
              </a:spcAft>
              <a:defRPr sz="2800">
                <a:solidFill>
                  <a:srgbClr val="337FCC"/>
                </a:solidFill>
                <a:latin typeface="+mj-lt"/>
                <a:ea typeface="ＭＳ Ｐゴシック" pitchFamily="-108" charset="-128"/>
                <a:cs typeface="ＭＳ Ｐゴシック" pitchFamily="-108" charset="-128"/>
              </a:defRPr>
            </a:lvl1pPr>
            <a:lvl2pPr algn="l" rtl="0" eaLnBrk="0" fontAlgn="base" hangingPunct="0">
              <a:lnSpc>
                <a:spcPct val="110000"/>
              </a:lnSpc>
              <a:spcBef>
                <a:spcPct val="50000"/>
              </a:spcBef>
              <a:spcAft>
                <a:spcPct val="0"/>
              </a:spcAft>
              <a:defRPr sz="2800">
                <a:solidFill>
                  <a:srgbClr val="337FCC"/>
                </a:solidFill>
                <a:latin typeface="Verdana" pitchFamily="-110" charset="0"/>
                <a:ea typeface="ＭＳ Ｐゴシック" pitchFamily="-108" charset="-128"/>
                <a:cs typeface="ＭＳ Ｐゴシック" pitchFamily="-108" charset="-128"/>
              </a:defRPr>
            </a:lvl2pPr>
            <a:lvl3pPr algn="l" rtl="0" eaLnBrk="0" fontAlgn="base" hangingPunct="0">
              <a:lnSpc>
                <a:spcPct val="110000"/>
              </a:lnSpc>
              <a:spcBef>
                <a:spcPct val="50000"/>
              </a:spcBef>
              <a:spcAft>
                <a:spcPct val="0"/>
              </a:spcAft>
              <a:defRPr sz="2800">
                <a:solidFill>
                  <a:srgbClr val="337FCC"/>
                </a:solidFill>
                <a:latin typeface="Verdana" pitchFamily="-110" charset="0"/>
                <a:ea typeface="ＭＳ Ｐゴシック" pitchFamily="-108" charset="-128"/>
                <a:cs typeface="ＭＳ Ｐゴシック" pitchFamily="-108" charset="-128"/>
              </a:defRPr>
            </a:lvl3pPr>
            <a:lvl4pPr algn="l" rtl="0" eaLnBrk="0" fontAlgn="base" hangingPunct="0">
              <a:lnSpc>
                <a:spcPct val="110000"/>
              </a:lnSpc>
              <a:spcBef>
                <a:spcPct val="50000"/>
              </a:spcBef>
              <a:spcAft>
                <a:spcPct val="0"/>
              </a:spcAft>
              <a:defRPr sz="2800">
                <a:solidFill>
                  <a:srgbClr val="337FCC"/>
                </a:solidFill>
                <a:latin typeface="Verdana" pitchFamily="-110" charset="0"/>
                <a:ea typeface="ＭＳ Ｐゴシック" pitchFamily="-108" charset="-128"/>
                <a:cs typeface="ＭＳ Ｐゴシック" pitchFamily="-108" charset="-128"/>
              </a:defRPr>
            </a:lvl4pPr>
            <a:lvl5pPr algn="l" rtl="0" eaLnBrk="0" fontAlgn="base" hangingPunct="0">
              <a:lnSpc>
                <a:spcPct val="110000"/>
              </a:lnSpc>
              <a:spcBef>
                <a:spcPct val="50000"/>
              </a:spcBef>
              <a:spcAft>
                <a:spcPct val="0"/>
              </a:spcAft>
              <a:defRPr sz="2800">
                <a:solidFill>
                  <a:srgbClr val="337FCC"/>
                </a:solidFill>
                <a:latin typeface="Verdana" pitchFamily="-110" charset="0"/>
                <a:ea typeface="ＭＳ Ｐゴシック" pitchFamily="-108" charset="-128"/>
                <a:cs typeface="ＭＳ Ｐゴシック" pitchFamily="-108" charset="-128"/>
              </a:defRPr>
            </a:lvl5pPr>
            <a:lvl6pPr marL="457200" algn="l" rtl="0" fontAlgn="base">
              <a:lnSpc>
                <a:spcPct val="110000"/>
              </a:lnSpc>
              <a:spcBef>
                <a:spcPct val="50000"/>
              </a:spcBef>
              <a:spcAft>
                <a:spcPct val="0"/>
              </a:spcAft>
              <a:defRPr sz="2800">
                <a:solidFill>
                  <a:srgbClr val="337FCC"/>
                </a:solidFill>
                <a:latin typeface="Verdana" pitchFamily="-110" charset="0"/>
              </a:defRPr>
            </a:lvl6pPr>
            <a:lvl7pPr marL="914400" algn="l" rtl="0" fontAlgn="base">
              <a:lnSpc>
                <a:spcPct val="110000"/>
              </a:lnSpc>
              <a:spcBef>
                <a:spcPct val="50000"/>
              </a:spcBef>
              <a:spcAft>
                <a:spcPct val="0"/>
              </a:spcAft>
              <a:defRPr sz="2800">
                <a:solidFill>
                  <a:srgbClr val="337FCC"/>
                </a:solidFill>
                <a:latin typeface="Verdana" pitchFamily="-110" charset="0"/>
              </a:defRPr>
            </a:lvl7pPr>
            <a:lvl8pPr marL="1371600" algn="l" rtl="0" fontAlgn="base">
              <a:lnSpc>
                <a:spcPct val="110000"/>
              </a:lnSpc>
              <a:spcBef>
                <a:spcPct val="50000"/>
              </a:spcBef>
              <a:spcAft>
                <a:spcPct val="0"/>
              </a:spcAft>
              <a:defRPr sz="2800">
                <a:solidFill>
                  <a:srgbClr val="337FCC"/>
                </a:solidFill>
                <a:latin typeface="Verdana" pitchFamily="-110" charset="0"/>
              </a:defRPr>
            </a:lvl8pPr>
            <a:lvl9pPr marL="1828800" algn="l" rtl="0" fontAlgn="base">
              <a:lnSpc>
                <a:spcPct val="110000"/>
              </a:lnSpc>
              <a:spcBef>
                <a:spcPct val="50000"/>
              </a:spcBef>
              <a:spcAft>
                <a:spcPct val="0"/>
              </a:spcAft>
              <a:defRPr sz="2800">
                <a:solidFill>
                  <a:srgbClr val="337FCC"/>
                </a:solidFill>
                <a:latin typeface="Verdana" pitchFamily="-110" charset="0"/>
              </a:defRPr>
            </a:lvl9pPr>
          </a:lstStyle>
          <a:p>
            <a:pPr algn="ctr">
              <a:defRPr/>
            </a:pPr>
            <a:r>
              <a:rPr lang="en-US" altLang="en-US" sz="2000" b="1" kern="0" dirty="0">
                <a:latin typeface="Helvetica" pitchFamily="2" charset="0"/>
                <a:ea typeface="ＭＳ Ｐゴシック" panose="020B0600070205080204" pitchFamily="34" charset="-128"/>
              </a:rPr>
              <a:t>MEASUREMENT OF OPTIMISTIC EXPLANATORY STYLE</a:t>
            </a:r>
          </a:p>
        </p:txBody>
      </p:sp>
      <p:pic>
        <p:nvPicPr>
          <p:cNvPr id="4" name="Picture 3">
            <a:extLst>
              <a:ext uri="{FF2B5EF4-FFF2-40B4-BE49-F238E27FC236}">
                <a16:creationId xmlns:a16="http://schemas.microsoft.com/office/drawing/2014/main" id="{4419ABAD-5AE6-CC41-AF82-BD6233019E5D}"/>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7478796" y="700202"/>
            <a:ext cx="1162050" cy="142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extBox 2">
            <a:extLst>
              <a:ext uri="{FF2B5EF4-FFF2-40B4-BE49-F238E27FC236}">
                <a16:creationId xmlns:a16="http://schemas.microsoft.com/office/drawing/2014/main" id="{E204BD51-AE6A-7F49-B042-76CC8BD29626}"/>
              </a:ext>
            </a:extLst>
          </p:cNvPr>
          <p:cNvSpPr txBox="1"/>
          <p:nvPr/>
        </p:nvSpPr>
        <p:spPr>
          <a:xfrm>
            <a:off x="7509607" y="2245522"/>
            <a:ext cx="1154482" cy="584775"/>
          </a:xfrm>
          <a:prstGeom prst="rect">
            <a:avLst/>
          </a:prstGeom>
          <a:noFill/>
        </p:spPr>
        <p:style>
          <a:lnRef idx="0">
            <a:scrgbClr r="0" g="0" b="0"/>
          </a:lnRef>
          <a:fillRef idx="0">
            <a:scrgbClr r="0" g="0" b="0"/>
          </a:fillRef>
          <a:effectRef idx="0">
            <a:scrgbClr r="0" g="0" b="0"/>
          </a:effectRef>
          <a:fontRef idx="major"/>
        </p:style>
        <p:txBody>
          <a:bodyPr wrap="none">
            <a:spAutoFit/>
          </a:bodyPr>
          <a:lstStyle>
            <a:lvl1pPr>
              <a:defRPr>
                <a:latin typeface="+mj-lt"/>
                <a:ea typeface="+mj-ea"/>
                <a:cs typeface="+mj-cs"/>
              </a:defRPr>
            </a:lvl1pPr>
            <a:lvl2pPr>
              <a:defRPr>
                <a:latin typeface="+mj-lt"/>
                <a:ea typeface="+mj-ea"/>
                <a:cs typeface="+mj-cs"/>
              </a:defRPr>
            </a:lvl2pPr>
            <a:lvl3pPr>
              <a:defRPr>
                <a:latin typeface="+mj-lt"/>
                <a:ea typeface="+mj-ea"/>
                <a:cs typeface="+mj-cs"/>
              </a:defRPr>
            </a:lvl3pPr>
            <a:lvl4pPr>
              <a:defRPr>
                <a:latin typeface="+mj-lt"/>
                <a:ea typeface="+mj-ea"/>
                <a:cs typeface="+mj-cs"/>
              </a:defRPr>
            </a:lvl4pPr>
            <a:lvl5pPr>
              <a:defRPr>
                <a:latin typeface="+mj-lt"/>
                <a:ea typeface="+mj-ea"/>
                <a:cs typeface="+mj-cs"/>
              </a:defRPr>
            </a:lvl5pPr>
            <a:lvl6pPr>
              <a:defRPr>
                <a:latin typeface="+mj-lt"/>
                <a:ea typeface="+mj-ea"/>
                <a:cs typeface="+mj-cs"/>
              </a:defRPr>
            </a:lvl6pPr>
            <a:lvl7pPr>
              <a:defRPr>
                <a:latin typeface="+mj-lt"/>
                <a:ea typeface="+mj-ea"/>
                <a:cs typeface="+mj-cs"/>
              </a:defRPr>
            </a:lvl7pPr>
            <a:lvl8pPr>
              <a:defRPr>
                <a:latin typeface="+mj-lt"/>
                <a:ea typeface="+mj-ea"/>
                <a:cs typeface="+mj-cs"/>
              </a:defRPr>
            </a:lvl8pPr>
            <a:lvl9pPr>
              <a:defRPr>
                <a:latin typeface="+mj-lt"/>
                <a:ea typeface="+mj-ea"/>
                <a:cs typeface="+mj-cs"/>
              </a:defRPr>
            </a:lvl9pPr>
          </a:lstStyle>
          <a:p>
            <a:pPr algn="ctr">
              <a:defRPr/>
            </a:pPr>
            <a:r>
              <a:rPr lang="en-US" sz="1600" b="1" dirty="0">
                <a:solidFill>
                  <a:srgbClr val="002060"/>
                </a:solidFill>
                <a:latin typeface="Helvetica" pitchFamily="2" charset="0"/>
              </a:rPr>
              <a:t>Martin </a:t>
            </a:r>
          </a:p>
          <a:p>
            <a:pPr algn="ctr">
              <a:defRPr/>
            </a:pPr>
            <a:r>
              <a:rPr lang="en-US" sz="1600" b="1" dirty="0">
                <a:solidFill>
                  <a:srgbClr val="002060"/>
                </a:solidFill>
                <a:latin typeface="Helvetica" pitchFamily="2" charset="0"/>
              </a:rPr>
              <a:t>Seligman </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Content Placeholder 2">
            <a:extLst>
              <a:ext uri="{FF2B5EF4-FFF2-40B4-BE49-F238E27FC236}">
                <a16:creationId xmlns:a16="http://schemas.microsoft.com/office/drawing/2014/main" id="{D20C8A39-316D-544D-AE0A-D003E947DED7}"/>
              </a:ext>
            </a:extLst>
          </p:cNvPr>
          <p:cNvSpPr txBox="1">
            <a:spLocks noChangeArrowheads="1"/>
          </p:cNvSpPr>
          <p:nvPr/>
        </p:nvSpPr>
        <p:spPr bwMode="auto">
          <a:xfrm>
            <a:off x="-84083" y="539859"/>
            <a:ext cx="4572000" cy="5327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lnSpc>
                <a:spcPct val="110000"/>
              </a:lnSpc>
              <a:spcBef>
                <a:spcPct val="40000"/>
              </a:spcBef>
              <a:buChar char="•"/>
              <a:defRPr sz="2200">
                <a:solidFill>
                  <a:srgbClr val="333366"/>
                </a:solidFill>
                <a:latin typeface="Verdana" panose="020B0604030504040204" pitchFamily="34" charset="0"/>
                <a:ea typeface="ＭＳ Ｐゴシック" panose="020B0600070205080204" pitchFamily="34" charset="-128"/>
              </a:defRPr>
            </a:lvl1pPr>
            <a:lvl2pPr marL="742950" indent="-285750">
              <a:spcBef>
                <a:spcPct val="20000"/>
              </a:spcBef>
              <a:buChar char="–"/>
              <a:defRPr sz="2000">
                <a:solidFill>
                  <a:srgbClr val="333366"/>
                </a:solidFill>
                <a:latin typeface="Verdana" panose="020B0604030504040204" pitchFamily="34" charset="0"/>
                <a:ea typeface="ＭＳ Ｐゴシック" panose="020B0600070205080204" pitchFamily="34" charset="-128"/>
              </a:defRPr>
            </a:lvl2pPr>
            <a:lvl3pPr marL="1143000" indent="-228600">
              <a:spcBef>
                <a:spcPct val="20000"/>
              </a:spcBef>
              <a:buChar char="•"/>
              <a:defRPr>
                <a:solidFill>
                  <a:srgbClr val="333366"/>
                </a:solidFill>
                <a:latin typeface="Verdana" panose="020B0604030504040204" pitchFamily="34" charset="0"/>
                <a:ea typeface="ＭＳ Ｐゴシック" panose="020B0600070205080204" pitchFamily="34" charset="-128"/>
              </a:defRPr>
            </a:lvl3pPr>
            <a:lvl4pPr marL="1600200" indent="-228600">
              <a:spcBef>
                <a:spcPct val="20000"/>
              </a:spcBef>
              <a:buChar char="–"/>
              <a:defRPr sz="1600">
                <a:solidFill>
                  <a:srgbClr val="333366"/>
                </a:solidFill>
                <a:latin typeface="Verdana" panose="020B0604030504040204" pitchFamily="34" charset="0"/>
                <a:ea typeface="ＭＳ Ｐゴシック" panose="020B0600070205080204" pitchFamily="34" charset="-128"/>
              </a:defRPr>
            </a:lvl4pPr>
            <a:lvl5pPr marL="2057400" indent="-228600">
              <a:spcBef>
                <a:spcPct val="20000"/>
              </a:spcBef>
              <a:buChar char="»"/>
              <a:defRPr sz="1200">
                <a:solidFill>
                  <a:srgbClr val="333366"/>
                </a:solidFill>
                <a:latin typeface="Verdana" panose="020B060403050404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1200">
                <a:solidFill>
                  <a:srgbClr val="333366"/>
                </a:solidFill>
                <a:latin typeface="Verdana" panose="020B060403050404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1200">
                <a:solidFill>
                  <a:srgbClr val="333366"/>
                </a:solidFill>
                <a:latin typeface="Verdana" panose="020B060403050404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1200">
                <a:solidFill>
                  <a:srgbClr val="333366"/>
                </a:solidFill>
                <a:latin typeface="Verdana" panose="020B060403050404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1200">
                <a:solidFill>
                  <a:srgbClr val="333366"/>
                </a:solidFill>
                <a:latin typeface="Verdana" panose="020B0604030504040204" pitchFamily="34" charset="0"/>
                <a:ea typeface="ＭＳ Ｐゴシック" panose="020B0600070205080204" pitchFamily="34" charset="-128"/>
              </a:defRPr>
            </a:lvl9pPr>
          </a:lstStyle>
          <a:p>
            <a:pPr lvl="1">
              <a:spcBef>
                <a:spcPct val="0"/>
              </a:spcBef>
              <a:buFont typeface="Arial" panose="020B0604020202020204" pitchFamily="34" charset="0"/>
              <a:buChar char="•"/>
            </a:pPr>
            <a:endParaRPr lang="en-GB" altLang="en-US" sz="1600" dirty="0"/>
          </a:p>
          <a:p>
            <a:pPr lvl="1">
              <a:spcBef>
                <a:spcPct val="0"/>
              </a:spcBef>
              <a:buFont typeface="Arial" panose="020B0604020202020204" pitchFamily="34" charset="0"/>
              <a:buChar char="•"/>
            </a:pPr>
            <a:endParaRPr lang="en-GB" altLang="en-US" sz="1600" dirty="0"/>
          </a:p>
          <a:p>
            <a:pPr lvl="1">
              <a:spcBef>
                <a:spcPct val="0"/>
              </a:spcBef>
              <a:buFont typeface="Arial" panose="020B0604020202020204" pitchFamily="34" charset="0"/>
              <a:buChar char="•"/>
            </a:pPr>
            <a:r>
              <a:rPr lang="en-GB" altLang="en-US" sz="1800" b="1" dirty="0">
                <a:latin typeface="Helvetica" pitchFamily="2" charset="0"/>
              </a:rPr>
              <a:t>Positive outcomes. </a:t>
            </a:r>
            <a:r>
              <a:rPr lang="en-GB" altLang="en-US" sz="1800" dirty="0">
                <a:latin typeface="Helvetica" pitchFamily="2" charset="0"/>
              </a:rPr>
              <a:t>Optimism and gratitude are both associated with positive outcomes in important life areas, including </a:t>
            </a:r>
          </a:p>
          <a:p>
            <a:pPr lvl="1">
              <a:spcBef>
                <a:spcPct val="0"/>
              </a:spcBef>
              <a:buFont typeface="Arial" panose="020B0604020202020204" pitchFamily="34" charset="0"/>
              <a:buChar char="•"/>
            </a:pPr>
            <a:endParaRPr lang="en-GB" altLang="en-US" sz="1800" dirty="0">
              <a:latin typeface="Helvetica" pitchFamily="2" charset="0"/>
            </a:endParaRPr>
          </a:p>
          <a:p>
            <a:pPr lvl="2">
              <a:spcBef>
                <a:spcPct val="0"/>
              </a:spcBef>
            </a:pPr>
            <a:r>
              <a:rPr lang="en-GB" altLang="en-US" sz="1800" b="1" dirty="0">
                <a:latin typeface="Helvetica" pitchFamily="2" charset="0"/>
              </a:rPr>
              <a:t>Well-being. </a:t>
            </a:r>
            <a:r>
              <a:rPr lang="en-GB" altLang="en-US" sz="1800" dirty="0">
                <a:latin typeface="Helvetica" pitchFamily="2" charset="0"/>
              </a:rPr>
              <a:t>PERMA WB, subjective WB, psychological WB </a:t>
            </a:r>
          </a:p>
          <a:p>
            <a:pPr lvl="2">
              <a:spcBef>
                <a:spcPct val="0"/>
              </a:spcBef>
            </a:pPr>
            <a:endParaRPr lang="en-GB" altLang="en-US" sz="1800" dirty="0">
              <a:latin typeface="Helvetica" pitchFamily="2" charset="0"/>
            </a:endParaRPr>
          </a:p>
          <a:p>
            <a:pPr lvl="2">
              <a:spcBef>
                <a:spcPct val="0"/>
              </a:spcBef>
            </a:pPr>
            <a:r>
              <a:rPr lang="en-GB" altLang="en-US" sz="1800" b="1" dirty="0">
                <a:latin typeface="Helvetica" pitchFamily="2" charset="0"/>
              </a:rPr>
              <a:t>Health. </a:t>
            </a:r>
            <a:r>
              <a:rPr lang="en-GB" altLang="en-US" sz="1800" dirty="0">
                <a:latin typeface="Helvetica" pitchFamily="2" charset="0"/>
              </a:rPr>
              <a:t>Physical and mental health, &amp; adaptive coping with stress, loss and trauma </a:t>
            </a:r>
          </a:p>
          <a:p>
            <a:pPr lvl="2">
              <a:spcBef>
                <a:spcPct val="0"/>
              </a:spcBef>
            </a:pPr>
            <a:endParaRPr lang="en-GB" altLang="en-US" sz="1800" dirty="0">
              <a:latin typeface="Helvetica" pitchFamily="2" charset="0"/>
            </a:endParaRPr>
          </a:p>
          <a:p>
            <a:pPr lvl="2">
              <a:spcBef>
                <a:spcPct val="0"/>
              </a:spcBef>
            </a:pPr>
            <a:r>
              <a:rPr lang="en-GB" altLang="en-US" sz="1800" b="1" dirty="0">
                <a:latin typeface="Helvetica" pitchFamily="2" charset="0"/>
              </a:rPr>
              <a:t>Relationships. </a:t>
            </a:r>
            <a:r>
              <a:rPr lang="en-GB" altLang="en-US" sz="1800" dirty="0">
                <a:latin typeface="Helvetica" pitchFamily="2" charset="0"/>
              </a:rPr>
              <a:t>Positive early life and current relationships  </a:t>
            </a:r>
          </a:p>
          <a:p>
            <a:pPr lvl="2">
              <a:spcBef>
                <a:spcPct val="0"/>
              </a:spcBef>
            </a:pPr>
            <a:endParaRPr lang="en-GB" altLang="en-US" sz="1800" dirty="0">
              <a:latin typeface="Helvetica" pitchFamily="2" charset="0"/>
            </a:endParaRPr>
          </a:p>
          <a:p>
            <a:pPr lvl="2">
              <a:spcBef>
                <a:spcPct val="0"/>
              </a:spcBef>
            </a:pPr>
            <a:r>
              <a:rPr lang="en-GB" altLang="en-US" sz="1800" b="1" dirty="0">
                <a:latin typeface="Helvetica" pitchFamily="2" charset="0"/>
              </a:rPr>
              <a:t>Career. </a:t>
            </a:r>
            <a:r>
              <a:rPr lang="en-GB" altLang="en-US" sz="1800" dirty="0">
                <a:latin typeface="Helvetica" pitchFamily="2" charset="0"/>
              </a:rPr>
              <a:t>Work, educational, and sports performance and satisfaction</a:t>
            </a:r>
          </a:p>
          <a:p>
            <a:pPr lvl="1">
              <a:spcBef>
                <a:spcPct val="0"/>
              </a:spcBef>
              <a:buFont typeface="Arial" panose="020B0604020202020204" pitchFamily="34" charset="0"/>
              <a:buChar char="•"/>
            </a:pPr>
            <a:endParaRPr lang="en-GB" altLang="en-US" sz="1600" dirty="0"/>
          </a:p>
        </p:txBody>
      </p:sp>
      <p:pic>
        <p:nvPicPr>
          <p:cNvPr id="95237" name="Picture 7">
            <a:extLst>
              <a:ext uri="{FF2B5EF4-FFF2-40B4-BE49-F238E27FC236}">
                <a16:creationId xmlns:a16="http://schemas.microsoft.com/office/drawing/2014/main" id="{E013B564-B684-9940-986F-94536719D03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038725" y="1989138"/>
            <a:ext cx="3648075" cy="2735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Title 1">
            <a:extLst>
              <a:ext uri="{FF2B5EF4-FFF2-40B4-BE49-F238E27FC236}">
                <a16:creationId xmlns:a16="http://schemas.microsoft.com/office/drawing/2014/main" id="{3A37D960-4E44-EF4B-AA41-C9D251BD70C3}"/>
              </a:ext>
            </a:extLst>
          </p:cNvPr>
          <p:cNvSpPr txBox="1">
            <a:spLocks noChangeArrowheads="1"/>
          </p:cNvSpPr>
          <p:nvPr/>
        </p:nvSpPr>
        <p:spPr>
          <a:xfrm>
            <a:off x="1719469" y="278676"/>
            <a:ext cx="6520070" cy="474662"/>
          </a:xfrm>
          <a:prstGeom prst="rect">
            <a:avLst/>
          </a:prstGeom>
        </p:spPr>
        <p:txBody>
          <a:bodyPr/>
          <a:lstStyle>
            <a:lvl1pPr algn="l" rtl="0" eaLnBrk="0" fontAlgn="base" hangingPunct="0">
              <a:lnSpc>
                <a:spcPct val="110000"/>
              </a:lnSpc>
              <a:spcBef>
                <a:spcPct val="50000"/>
              </a:spcBef>
              <a:spcAft>
                <a:spcPct val="0"/>
              </a:spcAft>
              <a:defRPr sz="2800">
                <a:solidFill>
                  <a:srgbClr val="337FCC"/>
                </a:solidFill>
                <a:latin typeface="+mj-lt"/>
                <a:ea typeface="ＭＳ Ｐゴシック" pitchFamily="-108" charset="-128"/>
                <a:cs typeface="ＭＳ Ｐゴシック" pitchFamily="-108" charset="-128"/>
              </a:defRPr>
            </a:lvl1pPr>
            <a:lvl2pPr algn="l" rtl="0" eaLnBrk="0" fontAlgn="base" hangingPunct="0">
              <a:lnSpc>
                <a:spcPct val="110000"/>
              </a:lnSpc>
              <a:spcBef>
                <a:spcPct val="50000"/>
              </a:spcBef>
              <a:spcAft>
                <a:spcPct val="0"/>
              </a:spcAft>
              <a:defRPr sz="2800">
                <a:solidFill>
                  <a:srgbClr val="337FCC"/>
                </a:solidFill>
                <a:latin typeface="Verdana" pitchFamily="-110" charset="0"/>
                <a:ea typeface="ＭＳ Ｐゴシック" pitchFamily="-108" charset="-128"/>
                <a:cs typeface="ＭＳ Ｐゴシック" pitchFamily="-108" charset="-128"/>
              </a:defRPr>
            </a:lvl2pPr>
            <a:lvl3pPr algn="l" rtl="0" eaLnBrk="0" fontAlgn="base" hangingPunct="0">
              <a:lnSpc>
                <a:spcPct val="110000"/>
              </a:lnSpc>
              <a:spcBef>
                <a:spcPct val="50000"/>
              </a:spcBef>
              <a:spcAft>
                <a:spcPct val="0"/>
              </a:spcAft>
              <a:defRPr sz="2800">
                <a:solidFill>
                  <a:srgbClr val="337FCC"/>
                </a:solidFill>
                <a:latin typeface="Verdana" pitchFamily="-110" charset="0"/>
                <a:ea typeface="ＭＳ Ｐゴシック" pitchFamily="-108" charset="-128"/>
                <a:cs typeface="ＭＳ Ｐゴシック" pitchFamily="-108" charset="-128"/>
              </a:defRPr>
            </a:lvl3pPr>
            <a:lvl4pPr algn="l" rtl="0" eaLnBrk="0" fontAlgn="base" hangingPunct="0">
              <a:lnSpc>
                <a:spcPct val="110000"/>
              </a:lnSpc>
              <a:spcBef>
                <a:spcPct val="50000"/>
              </a:spcBef>
              <a:spcAft>
                <a:spcPct val="0"/>
              </a:spcAft>
              <a:defRPr sz="2800">
                <a:solidFill>
                  <a:srgbClr val="337FCC"/>
                </a:solidFill>
                <a:latin typeface="Verdana" pitchFamily="-110" charset="0"/>
                <a:ea typeface="ＭＳ Ｐゴシック" pitchFamily="-108" charset="-128"/>
                <a:cs typeface="ＭＳ Ｐゴシック" pitchFamily="-108" charset="-128"/>
              </a:defRPr>
            </a:lvl4pPr>
            <a:lvl5pPr algn="l" rtl="0" eaLnBrk="0" fontAlgn="base" hangingPunct="0">
              <a:lnSpc>
                <a:spcPct val="110000"/>
              </a:lnSpc>
              <a:spcBef>
                <a:spcPct val="50000"/>
              </a:spcBef>
              <a:spcAft>
                <a:spcPct val="0"/>
              </a:spcAft>
              <a:defRPr sz="2800">
                <a:solidFill>
                  <a:srgbClr val="337FCC"/>
                </a:solidFill>
                <a:latin typeface="Verdana" pitchFamily="-110" charset="0"/>
                <a:ea typeface="ＭＳ Ｐゴシック" pitchFamily="-108" charset="-128"/>
                <a:cs typeface="ＭＳ Ｐゴシック" pitchFamily="-108" charset="-128"/>
              </a:defRPr>
            </a:lvl5pPr>
            <a:lvl6pPr marL="457200" algn="l" rtl="0" fontAlgn="base">
              <a:lnSpc>
                <a:spcPct val="110000"/>
              </a:lnSpc>
              <a:spcBef>
                <a:spcPct val="50000"/>
              </a:spcBef>
              <a:spcAft>
                <a:spcPct val="0"/>
              </a:spcAft>
              <a:defRPr sz="2800">
                <a:solidFill>
                  <a:srgbClr val="337FCC"/>
                </a:solidFill>
                <a:latin typeface="Verdana" pitchFamily="-110" charset="0"/>
              </a:defRPr>
            </a:lvl6pPr>
            <a:lvl7pPr marL="914400" algn="l" rtl="0" fontAlgn="base">
              <a:lnSpc>
                <a:spcPct val="110000"/>
              </a:lnSpc>
              <a:spcBef>
                <a:spcPct val="50000"/>
              </a:spcBef>
              <a:spcAft>
                <a:spcPct val="0"/>
              </a:spcAft>
              <a:defRPr sz="2800">
                <a:solidFill>
                  <a:srgbClr val="337FCC"/>
                </a:solidFill>
                <a:latin typeface="Verdana" pitchFamily="-110" charset="0"/>
              </a:defRPr>
            </a:lvl7pPr>
            <a:lvl8pPr marL="1371600" algn="l" rtl="0" fontAlgn="base">
              <a:lnSpc>
                <a:spcPct val="110000"/>
              </a:lnSpc>
              <a:spcBef>
                <a:spcPct val="50000"/>
              </a:spcBef>
              <a:spcAft>
                <a:spcPct val="0"/>
              </a:spcAft>
              <a:defRPr sz="2800">
                <a:solidFill>
                  <a:srgbClr val="337FCC"/>
                </a:solidFill>
                <a:latin typeface="Verdana" pitchFamily="-110" charset="0"/>
              </a:defRPr>
            </a:lvl8pPr>
            <a:lvl9pPr marL="1828800" algn="l" rtl="0" fontAlgn="base">
              <a:lnSpc>
                <a:spcPct val="110000"/>
              </a:lnSpc>
              <a:spcBef>
                <a:spcPct val="50000"/>
              </a:spcBef>
              <a:spcAft>
                <a:spcPct val="0"/>
              </a:spcAft>
              <a:defRPr sz="2800">
                <a:solidFill>
                  <a:srgbClr val="337FCC"/>
                </a:solidFill>
                <a:latin typeface="Verdana" pitchFamily="-110" charset="0"/>
              </a:defRPr>
            </a:lvl9pPr>
          </a:lstStyle>
          <a:p>
            <a:pPr>
              <a:defRPr/>
            </a:pPr>
            <a:r>
              <a:rPr lang="en-US" altLang="en-US" sz="2000" b="1" kern="0" dirty="0">
                <a:latin typeface="Helvetica" pitchFamily="2" charset="0"/>
                <a:ea typeface="ＭＳ Ｐゴシック" panose="020B0600070205080204" pitchFamily="34" charset="-128"/>
              </a:rPr>
              <a:t>OPTIMISM &amp; GRATITUDE – A POSITIVE MINDSET</a:t>
            </a:r>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a:extLst>
              <a:ext uri="{FF2B5EF4-FFF2-40B4-BE49-F238E27FC236}">
                <a16:creationId xmlns:a16="http://schemas.microsoft.com/office/drawing/2014/main" id="{F340DD5F-E360-194B-9D80-B1D2445152B1}"/>
              </a:ext>
            </a:extLst>
          </p:cNvPr>
          <p:cNvGraphicFramePr>
            <a:graphicFrameLocks noGrp="1"/>
          </p:cNvGraphicFramePr>
          <p:nvPr>
            <p:extLst>
              <p:ext uri="{D42A27DB-BD31-4B8C-83A1-F6EECF244321}">
                <p14:modId xmlns:p14="http://schemas.microsoft.com/office/powerpoint/2010/main" val="1162174758"/>
              </p:ext>
            </p:extLst>
          </p:nvPr>
        </p:nvGraphicFramePr>
        <p:xfrm>
          <a:off x="377825" y="868363"/>
          <a:ext cx="8437563" cy="5241990"/>
        </p:xfrm>
        <a:graphic>
          <a:graphicData uri="http://schemas.openxmlformats.org/drawingml/2006/table">
            <a:tbl>
              <a:tblPr firstRow="1" bandRow="1">
                <a:tableStyleId>{2D5ABB26-0587-4C30-8999-92F81FD0307C}</a:tableStyleId>
              </a:tblPr>
              <a:tblGrid>
                <a:gridCol w="3663610">
                  <a:extLst>
                    <a:ext uri="{9D8B030D-6E8A-4147-A177-3AD203B41FA5}">
                      <a16:colId xmlns:a16="http://schemas.microsoft.com/office/drawing/2014/main" val="20000"/>
                    </a:ext>
                  </a:extLst>
                </a:gridCol>
                <a:gridCol w="2376116">
                  <a:extLst>
                    <a:ext uri="{9D8B030D-6E8A-4147-A177-3AD203B41FA5}">
                      <a16:colId xmlns:a16="http://schemas.microsoft.com/office/drawing/2014/main" val="20001"/>
                    </a:ext>
                  </a:extLst>
                </a:gridCol>
                <a:gridCol w="2397837">
                  <a:extLst>
                    <a:ext uri="{9D8B030D-6E8A-4147-A177-3AD203B41FA5}">
                      <a16:colId xmlns:a16="http://schemas.microsoft.com/office/drawing/2014/main" val="20002"/>
                    </a:ext>
                  </a:extLst>
                </a:gridCol>
              </a:tblGrid>
              <a:tr h="731418">
                <a:tc>
                  <a:txBody>
                    <a:bodyPr/>
                    <a:lstStyle/>
                    <a:p>
                      <a:endParaRPr lang="en-US" sz="1200" dirty="0">
                        <a:solidFill>
                          <a:srgbClr val="002060"/>
                        </a:solidFill>
                        <a:latin typeface="Helvetica" pitchFamily="2" charset="0"/>
                      </a:endParaRPr>
                    </a:p>
                  </a:txBody>
                  <a:tcPr marL="91434" marR="91434" marT="45678" marB="4567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400" b="1" dirty="0">
                          <a:solidFill>
                            <a:srgbClr val="002060"/>
                          </a:solidFill>
                          <a:latin typeface="Helvetica" pitchFamily="2" charset="0"/>
                        </a:rPr>
                        <a:t>Pessimistic explanatory style example</a:t>
                      </a:r>
                    </a:p>
                  </a:txBody>
                  <a:tcPr marL="91434" marR="91434" marT="45678" marB="4567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400" b="1" dirty="0">
                          <a:solidFill>
                            <a:srgbClr val="002060"/>
                          </a:solidFill>
                          <a:latin typeface="Helvetica" pitchFamily="2" charset="0"/>
                        </a:rPr>
                        <a:t>Optimistic explanatory style example</a:t>
                      </a:r>
                    </a:p>
                  </a:txBody>
                  <a:tcPr marL="91434" marR="91434" marT="45678" marB="4567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0"/>
                  </a:ext>
                </a:extLst>
              </a:tr>
              <a:tr h="731418">
                <a:tc>
                  <a:txBody>
                    <a:bodyPr/>
                    <a:lstStyle/>
                    <a:p>
                      <a:r>
                        <a:rPr lang="en-US" sz="1400" dirty="0">
                          <a:solidFill>
                            <a:srgbClr val="002060"/>
                          </a:solidFill>
                          <a:latin typeface="Helvetica" pitchFamily="2" charset="0"/>
                        </a:rPr>
                        <a:t>Imagine this situation happened to you </a:t>
                      </a:r>
                    </a:p>
                  </a:txBody>
                  <a:tcPr marL="91434" marR="91434" marT="45678" marB="4567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GB" sz="1400" dirty="0">
                          <a:solidFill>
                            <a:srgbClr val="002060"/>
                          </a:solidFill>
                          <a:latin typeface="Helvetica" pitchFamily="2" charset="0"/>
                        </a:rPr>
                        <a:t>Your partner has been treating you more lovingly</a:t>
                      </a:r>
                    </a:p>
                  </a:txBody>
                  <a:tcPr marL="91434" marR="91434" marT="45678" marB="4567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GB" sz="1400" dirty="0">
                          <a:solidFill>
                            <a:srgbClr val="002060"/>
                          </a:solidFill>
                          <a:latin typeface="Helvetica" pitchFamily="2" charset="0"/>
                        </a:rPr>
                        <a:t>Your partner has been treating you more lovingly</a:t>
                      </a:r>
                      <a:endParaRPr lang="en-US" sz="1400" dirty="0">
                        <a:solidFill>
                          <a:srgbClr val="002060"/>
                        </a:solidFill>
                        <a:latin typeface="Helvetica" pitchFamily="2" charset="0"/>
                      </a:endParaRPr>
                    </a:p>
                  </a:txBody>
                  <a:tcPr marL="91434" marR="91434" marT="45678" marB="4567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1"/>
                  </a:ext>
                </a:extLst>
              </a:tr>
              <a:tr h="731418">
                <a:tc>
                  <a:txBody>
                    <a:bodyPr/>
                    <a:lstStyle/>
                    <a:p>
                      <a:r>
                        <a:rPr lang="en-US" sz="1400" dirty="0">
                          <a:solidFill>
                            <a:srgbClr val="002060"/>
                          </a:solidFill>
                          <a:latin typeface="Helvetica" pitchFamily="2" charset="0"/>
                        </a:rPr>
                        <a:t>Write down one major cause of the situation</a:t>
                      </a:r>
                    </a:p>
                  </a:txBody>
                  <a:tcPr marL="91434" marR="91434" marT="45678" marB="4567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400" dirty="0">
                          <a:solidFill>
                            <a:srgbClr val="002060"/>
                          </a:solidFill>
                          <a:latin typeface="Helvetica" pitchFamily="2" charset="0"/>
                        </a:rPr>
                        <a:t>Because they pity me, with all the bad luck I’ve had recently  </a:t>
                      </a:r>
                    </a:p>
                  </a:txBody>
                  <a:tcPr marL="91434" marR="91434" marT="45678" marB="4567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400" dirty="0">
                          <a:solidFill>
                            <a:srgbClr val="002060"/>
                          </a:solidFill>
                          <a:latin typeface="Helvetica" pitchFamily="2" charset="0"/>
                        </a:rPr>
                        <a:t>Because they really like me for who I am </a:t>
                      </a:r>
                    </a:p>
                  </a:txBody>
                  <a:tcPr marL="91434" marR="91434" marT="45678" marB="4567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2"/>
                  </a:ext>
                </a:extLst>
              </a:tr>
              <a:tr h="944772">
                <a:tc>
                  <a:txBody>
                    <a:bodyPr/>
                    <a:lstStyle/>
                    <a:p>
                      <a:r>
                        <a:rPr lang="en-US" sz="1400" dirty="0">
                          <a:solidFill>
                            <a:srgbClr val="002060"/>
                          </a:solidFill>
                          <a:latin typeface="Helvetica" pitchFamily="2" charset="0"/>
                        </a:rPr>
                        <a:t>Rate the extent to which the cause is due to something about you (internal) or circumstances (external)</a:t>
                      </a:r>
                    </a:p>
                    <a:p>
                      <a:r>
                        <a:rPr lang="en-US" sz="1400" dirty="0">
                          <a:solidFill>
                            <a:srgbClr val="002060"/>
                          </a:solidFill>
                          <a:latin typeface="Helvetica" pitchFamily="2" charset="0"/>
                        </a:rPr>
                        <a:t>External 1 2 3  4 5 6 7 Internal</a:t>
                      </a:r>
                    </a:p>
                  </a:txBody>
                  <a:tcPr marL="91434" marR="91434" marT="45678" marB="4567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US" sz="1400" dirty="0">
                        <a:solidFill>
                          <a:srgbClr val="002060"/>
                        </a:solidFill>
                        <a:latin typeface="Helvetica" pitchFamily="2" charset="0"/>
                      </a:endParaRPr>
                    </a:p>
                    <a:p>
                      <a:pPr algn="ctr"/>
                      <a:r>
                        <a:rPr lang="en-US" sz="1400" dirty="0">
                          <a:solidFill>
                            <a:srgbClr val="002060"/>
                          </a:solidFill>
                          <a:latin typeface="Helvetica" pitchFamily="2" charset="0"/>
                        </a:rPr>
                        <a:t>1</a:t>
                      </a:r>
                    </a:p>
                    <a:p>
                      <a:pPr algn="ctr"/>
                      <a:r>
                        <a:rPr lang="en-US" sz="1400" b="1" dirty="0">
                          <a:solidFill>
                            <a:srgbClr val="002060"/>
                          </a:solidFill>
                          <a:latin typeface="Helvetica" pitchFamily="2" charset="0"/>
                        </a:rPr>
                        <a:t>External </a:t>
                      </a:r>
                    </a:p>
                    <a:p>
                      <a:pPr algn="ctr"/>
                      <a:r>
                        <a:rPr lang="en-US" sz="1400" dirty="0">
                          <a:solidFill>
                            <a:srgbClr val="002060"/>
                          </a:solidFill>
                          <a:latin typeface="Helvetica" pitchFamily="2" charset="0"/>
                        </a:rPr>
                        <a:t>Due to circumstances</a:t>
                      </a:r>
                    </a:p>
                  </a:txBody>
                  <a:tcPr marL="91434" marR="91434" marT="45678" marB="4567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US" sz="1400" dirty="0">
                        <a:solidFill>
                          <a:srgbClr val="002060"/>
                        </a:solidFill>
                        <a:latin typeface="Helvetica" pitchFamily="2" charset="0"/>
                      </a:endParaRPr>
                    </a:p>
                    <a:p>
                      <a:pPr algn="ctr"/>
                      <a:r>
                        <a:rPr lang="en-US" sz="1400" dirty="0">
                          <a:solidFill>
                            <a:srgbClr val="002060"/>
                          </a:solidFill>
                          <a:latin typeface="Helvetica" pitchFamily="2" charset="0"/>
                        </a:rPr>
                        <a:t>7</a:t>
                      </a:r>
                    </a:p>
                    <a:p>
                      <a:pPr algn="ctr"/>
                      <a:r>
                        <a:rPr lang="en-US" sz="1400" b="1" dirty="0">
                          <a:solidFill>
                            <a:srgbClr val="002060"/>
                          </a:solidFill>
                          <a:latin typeface="Helvetica" pitchFamily="2" charset="0"/>
                        </a:rPr>
                        <a:t>Internal </a:t>
                      </a:r>
                    </a:p>
                    <a:p>
                      <a:pPr algn="ctr"/>
                      <a:r>
                        <a:rPr lang="en-US" sz="1400" dirty="0">
                          <a:solidFill>
                            <a:srgbClr val="002060"/>
                          </a:solidFill>
                          <a:latin typeface="Helvetica" pitchFamily="2" charset="0"/>
                        </a:rPr>
                        <a:t>Due to me</a:t>
                      </a:r>
                    </a:p>
                  </a:txBody>
                  <a:tcPr marL="91434" marR="91434" marT="45678" marB="4567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3"/>
                  </a:ext>
                </a:extLst>
              </a:tr>
              <a:tr h="944772">
                <a:tc>
                  <a:txBody>
                    <a:bodyPr/>
                    <a:lstStyle/>
                    <a:p>
                      <a:r>
                        <a:rPr lang="en-US" sz="1400" dirty="0">
                          <a:solidFill>
                            <a:srgbClr val="002060"/>
                          </a:solidFill>
                          <a:latin typeface="Helvetica" pitchFamily="2" charset="0"/>
                        </a:rPr>
                        <a:t>Rate the extent to which in the future the cause will be present again (stable) or not (unstable) </a:t>
                      </a:r>
                    </a:p>
                    <a:p>
                      <a:r>
                        <a:rPr lang="en-US" sz="1400" dirty="0">
                          <a:solidFill>
                            <a:srgbClr val="002060"/>
                          </a:solidFill>
                          <a:latin typeface="Helvetica" pitchFamily="2" charset="0"/>
                        </a:rPr>
                        <a:t>Unstable 1 2 3 4 5 6 7 Stable</a:t>
                      </a:r>
                    </a:p>
                  </a:txBody>
                  <a:tcPr marL="91434" marR="91434" marT="45678" marB="4567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400" dirty="0">
                          <a:solidFill>
                            <a:srgbClr val="002060"/>
                          </a:solidFill>
                          <a:latin typeface="Helvetica" pitchFamily="2" charset="0"/>
                        </a:rPr>
                        <a:t>1</a:t>
                      </a:r>
                    </a:p>
                    <a:p>
                      <a:pPr algn="ctr"/>
                      <a:r>
                        <a:rPr lang="en-US" sz="1400" b="1" dirty="0">
                          <a:solidFill>
                            <a:srgbClr val="002060"/>
                          </a:solidFill>
                          <a:latin typeface="Helvetica" pitchFamily="2" charset="0"/>
                        </a:rPr>
                        <a:t>Unstable</a:t>
                      </a:r>
                    </a:p>
                    <a:p>
                      <a:pPr algn="ctr"/>
                      <a:r>
                        <a:rPr lang="en-US" sz="1400" dirty="0">
                          <a:solidFill>
                            <a:srgbClr val="002060"/>
                          </a:solidFill>
                          <a:latin typeface="Helvetica" pitchFamily="2" charset="0"/>
                        </a:rPr>
                        <a:t>Will not be present again</a:t>
                      </a:r>
                    </a:p>
                  </a:txBody>
                  <a:tcPr marL="91434" marR="91434" marT="45678" marB="4567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400" dirty="0">
                          <a:solidFill>
                            <a:srgbClr val="002060"/>
                          </a:solidFill>
                          <a:latin typeface="Helvetica" pitchFamily="2" charset="0"/>
                        </a:rPr>
                        <a:t>7 </a:t>
                      </a:r>
                    </a:p>
                    <a:p>
                      <a:pPr algn="ctr"/>
                      <a:r>
                        <a:rPr lang="en-US" sz="1400" b="1" dirty="0">
                          <a:solidFill>
                            <a:srgbClr val="002060"/>
                          </a:solidFill>
                          <a:latin typeface="Helvetica" pitchFamily="2" charset="0"/>
                        </a:rPr>
                        <a:t>Stable</a:t>
                      </a:r>
                    </a:p>
                    <a:p>
                      <a:pPr algn="ctr"/>
                      <a:r>
                        <a:rPr lang="en-US" sz="1400" dirty="0">
                          <a:solidFill>
                            <a:srgbClr val="002060"/>
                          </a:solidFill>
                          <a:latin typeface="Helvetica" pitchFamily="2" charset="0"/>
                        </a:rPr>
                        <a:t>Will be present again</a:t>
                      </a:r>
                    </a:p>
                  </a:txBody>
                  <a:tcPr marL="91434" marR="91434" marT="45678" marB="4567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4"/>
                  </a:ext>
                </a:extLst>
              </a:tr>
              <a:tr h="1158126">
                <a:tc>
                  <a:txBody>
                    <a:bodyPr/>
                    <a:lstStyle/>
                    <a:p>
                      <a:r>
                        <a:rPr lang="en-US" sz="1400" dirty="0">
                          <a:solidFill>
                            <a:srgbClr val="002060"/>
                          </a:solidFill>
                          <a:latin typeface="Helvetica" pitchFamily="2" charset="0"/>
                        </a:rPr>
                        <a:t>Rate the extent to which the cause is something that influences just this area of your life (specific) or many areas (global)</a:t>
                      </a:r>
                    </a:p>
                    <a:p>
                      <a:r>
                        <a:rPr lang="en-US" sz="1400" dirty="0">
                          <a:solidFill>
                            <a:srgbClr val="002060"/>
                          </a:solidFill>
                          <a:latin typeface="Helvetica" pitchFamily="2" charset="0"/>
                        </a:rPr>
                        <a:t>Specific 1 2 3 4 5 6 7 Global</a:t>
                      </a:r>
                    </a:p>
                  </a:txBody>
                  <a:tcPr marL="91434" marR="91434" marT="45678" marB="4567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400" dirty="0">
                          <a:solidFill>
                            <a:srgbClr val="002060"/>
                          </a:solidFill>
                          <a:latin typeface="Helvetica" pitchFamily="2" charset="0"/>
                        </a:rPr>
                        <a:t>1 </a:t>
                      </a:r>
                    </a:p>
                    <a:p>
                      <a:pPr algn="ctr"/>
                      <a:r>
                        <a:rPr lang="en-US" sz="1400" b="1" dirty="0">
                          <a:solidFill>
                            <a:srgbClr val="002060"/>
                          </a:solidFill>
                          <a:latin typeface="Helvetica" pitchFamily="2" charset="0"/>
                        </a:rPr>
                        <a:t>Specific </a:t>
                      </a:r>
                    </a:p>
                    <a:p>
                      <a:pPr algn="ctr"/>
                      <a:r>
                        <a:rPr lang="en-US" sz="1400" dirty="0">
                          <a:solidFill>
                            <a:srgbClr val="002060"/>
                          </a:solidFill>
                          <a:latin typeface="Helvetica" pitchFamily="2" charset="0"/>
                        </a:rPr>
                        <a:t>Influences just this area of my life</a:t>
                      </a:r>
                    </a:p>
                  </a:txBody>
                  <a:tcPr marL="91434" marR="91434" marT="45678" marB="4567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400" dirty="0">
                          <a:solidFill>
                            <a:srgbClr val="002060"/>
                          </a:solidFill>
                          <a:latin typeface="Helvetica" pitchFamily="2" charset="0"/>
                        </a:rPr>
                        <a:t>7 </a:t>
                      </a:r>
                    </a:p>
                    <a:p>
                      <a:pPr algn="ctr"/>
                      <a:r>
                        <a:rPr lang="en-US" sz="1400" b="1" dirty="0">
                          <a:solidFill>
                            <a:srgbClr val="002060"/>
                          </a:solidFill>
                          <a:latin typeface="Helvetica" pitchFamily="2" charset="0"/>
                        </a:rPr>
                        <a:t>Global</a:t>
                      </a:r>
                      <a:r>
                        <a:rPr lang="en-US" sz="1400" dirty="0">
                          <a:solidFill>
                            <a:srgbClr val="002060"/>
                          </a:solidFill>
                          <a:latin typeface="Helvetica" pitchFamily="2" charset="0"/>
                        </a:rPr>
                        <a:t> </a:t>
                      </a:r>
                    </a:p>
                    <a:p>
                      <a:pPr algn="ctr"/>
                      <a:r>
                        <a:rPr lang="en-US" sz="1400" dirty="0">
                          <a:solidFill>
                            <a:srgbClr val="002060"/>
                          </a:solidFill>
                          <a:latin typeface="Helvetica" pitchFamily="2" charset="0"/>
                        </a:rPr>
                        <a:t>Influences many areas of my life</a:t>
                      </a:r>
                    </a:p>
                  </a:txBody>
                  <a:tcPr marL="91434" marR="91434" marT="45678" marB="4567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5"/>
                  </a:ext>
                </a:extLst>
              </a:tr>
            </a:tbl>
          </a:graphicData>
        </a:graphic>
      </p:graphicFrame>
      <p:sp>
        <p:nvSpPr>
          <p:cNvPr id="6" name="TextBox 5">
            <a:extLst>
              <a:ext uri="{FF2B5EF4-FFF2-40B4-BE49-F238E27FC236}">
                <a16:creationId xmlns:a16="http://schemas.microsoft.com/office/drawing/2014/main" id="{2429C466-54E3-AF46-9C7A-986D7627D473}"/>
              </a:ext>
            </a:extLst>
          </p:cNvPr>
          <p:cNvSpPr txBox="1"/>
          <p:nvPr/>
        </p:nvSpPr>
        <p:spPr>
          <a:xfrm>
            <a:off x="271743" y="6229647"/>
            <a:ext cx="8439150" cy="461665"/>
          </a:xfrm>
          <a:prstGeom prst="rect">
            <a:avLst/>
          </a:prstGeom>
          <a:noFill/>
        </p:spPr>
        <p:txBody>
          <a:bodyPr>
            <a:spAutoFit/>
          </a:bodyPr>
          <a:lstStyle/>
          <a:p>
            <a:pPr>
              <a:defRPr/>
            </a:pPr>
            <a:r>
              <a:rPr lang="en-US" sz="1200" b="1" dirty="0">
                <a:solidFill>
                  <a:srgbClr val="002060"/>
                </a:solidFill>
                <a:latin typeface="+mj-lt"/>
              </a:rPr>
              <a:t>Note: </a:t>
            </a:r>
            <a:r>
              <a:rPr lang="en-US" sz="1200" dirty="0">
                <a:solidFill>
                  <a:srgbClr val="002060"/>
                </a:solidFill>
                <a:latin typeface="+mj-lt"/>
              </a:rPr>
              <a:t>Based on </a:t>
            </a:r>
            <a:r>
              <a:rPr lang="en-IE" sz="1200" dirty="0">
                <a:solidFill>
                  <a:srgbClr val="002060"/>
                </a:solidFill>
                <a:latin typeface="+mj-lt"/>
              </a:rPr>
              <a:t>Peterson, C., Semmel, A., von Baeyer, C., Abramson, L.T., Metalsky, G.I., and Seligman, M.E.P. (1982). The Attributional Style Questionnaire. </a:t>
            </a:r>
            <a:r>
              <a:rPr lang="en-IE" sz="1200" i="1" dirty="0">
                <a:solidFill>
                  <a:srgbClr val="002060"/>
                </a:solidFill>
                <a:latin typeface="+mj-lt"/>
              </a:rPr>
              <a:t>Cognitive Therapy and Research, 6, </a:t>
            </a:r>
            <a:r>
              <a:rPr lang="en-IE" sz="1200" dirty="0">
                <a:solidFill>
                  <a:srgbClr val="002060"/>
                </a:solidFill>
                <a:latin typeface="+mj-lt"/>
              </a:rPr>
              <a:t>287-300. doi:http://dx.doi.org/10.1007/BF01173577 </a:t>
            </a:r>
            <a:endParaRPr lang="en-US" sz="1200" dirty="0">
              <a:solidFill>
                <a:srgbClr val="002060"/>
              </a:solidFill>
              <a:latin typeface="+mj-lt"/>
            </a:endParaRPr>
          </a:p>
        </p:txBody>
      </p:sp>
      <p:sp>
        <p:nvSpPr>
          <p:cNvPr id="8" name="Title 1">
            <a:extLst>
              <a:ext uri="{FF2B5EF4-FFF2-40B4-BE49-F238E27FC236}">
                <a16:creationId xmlns:a16="http://schemas.microsoft.com/office/drawing/2014/main" id="{5479117A-EEE4-B843-B42D-D043EB1670BC}"/>
              </a:ext>
            </a:extLst>
          </p:cNvPr>
          <p:cNvSpPr txBox="1">
            <a:spLocks noChangeArrowheads="1"/>
          </p:cNvSpPr>
          <p:nvPr/>
        </p:nvSpPr>
        <p:spPr>
          <a:xfrm>
            <a:off x="606425" y="166688"/>
            <a:ext cx="7931150" cy="357187"/>
          </a:xfrm>
          <a:prstGeom prst="rect">
            <a:avLst/>
          </a:prstGeom>
        </p:spPr>
        <p:txBody>
          <a:bodyPr/>
          <a:lstStyle>
            <a:lvl1pPr algn="l" rtl="0" eaLnBrk="0" fontAlgn="base" hangingPunct="0">
              <a:lnSpc>
                <a:spcPct val="110000"/>
              </a:lnSpc>
              <a:spcBef>
                <a:spcPct val="50000"/>
              </a:spcBef>
              <a:spcAft>
                <a:spcPct val="0"/>
              </a:spcAft>
              <a:defRPr sz="2800">
                <a:solidFill>
                  <a:srgbClr val="337FCC"/>
                </a:solidFill>
                <a:latin typeface="+mj-lt"/>
                <a:ea typeface="ＭＳ Ｐゴシック" pitchFamily="-108" charset="-128"/>
                <a:cs typeface="ＭＳ Ｐゴシック" pitchFamily="-108" charset="-128"/>
              </a:defRPr>
            </a:lvl1pPr>
            <a:lvl2pPr algn="l" rtl="0" eaLnBrk="0" fontAlgn="base" hangingPunct="0">
              <a:lnSpc>
                <a:spcPct val="110000"/>
              </a:lnSpc>
              <a:spcBef>
                <a:spcPct val="50000"/>
              </a:spcBef>
              <a:spcAft>
                <a:spcPct val="0"/>
              </a:spcAft>
              <a:defRPr sz="2800">
                <a:solidFill>
                  <a:srgbClr val="337FCC"/>
                </a:solidFill>
                <a:latin typeface="Verdana" pitchFamily="-110" charset="0"/>
                <a:ea typeface="ＭＳ Ｐゴシック" pitchFamily="-108" charset="-128"/>
                <a:cs typeface="ＭＳ Ｐゴシック" pitchFamily="-108" charset="-128"/>
              </a:defRPr>
            </a:lvl2pPr>
            <a:lvl3pPr algn="l" rtl="0" eaLnBrk="0" fontAlgn="base" hangingPunct="0">
              <a:lnSpc>
                <a:spcPct val="110000"/>
              </a:lnSpc>
              <a:spcBef>
                <a:spcPct val="50000"/>
              </a:spcBef>
              <a:spcAft>
                <a:spcPct val="0"/>
              </a:spcAft>
              <a:defRPr sz="2800">
                <a:solidFill>
                  <a:srgbClr val="337FCC"/>
                </a:solidFill>
                <a:latin typeface="Verdana" pitchFamily="-110" charset="0"/>
                <a:ea typeface="ＭＳ Ｐゴシック" pitchFamily="-108" charset="-128"/>
                <a:cs typeface="ＭＳ Ｐゴシック" pitchFamily="-108" charset="-128"/>
              </a:defRPr>
            </a:lvl3pPr>
            <a:lvl4pPr algn="l" rtl="0" eaLnBrk="0" fontAlgn="base" hangingPunct="0">
              <a:lnSpc>
                <a:spcPct val="110000"/>
              </a:lnSpc>
              <a:spcBef>
                <a:spcPct val="50000"/>
              </a:spcBef>
              <a:spcAft>
                <a:spcPct val="0"/>
              </a:spcAft>
              <a:defRPr sz="2800">
                <a:solidFill>
                  <a:srgbClr val="337FCC"/>
                </a:solidFill>
                <a:latin typeface="Verdana" pitchFamily="-110" charset="0"/>
                <a:ea typeface="ＭＳ Ｐゴシック" pitchFamily="-108" charset="-128"/>
                <a:cs typeface="ＭＳ Ｐゴシック" pitchFamily="-108" charset="-128"/>
              </a:defRPr>
            </a:lvl4pPr>
            <a:lvl5pPr algn="l" rtl="0" eaLnBrk="0" fontAlgn="base" hangingPunct="0">
              <a:lnSpc>
                <a:spcPct val="110000"/>
              </a:lnSpc>
              <a:spcBef>
                <a:spcPct val="50000"/>
              </a:spcBef>
              <a:spcAft>
                <a:spcPct val="0"/>
              </a:spcAft>
              <a:defRPr sz="2800">
                <a:solidFill>
                  <a:srgbClr val="337FCC"/>
                </a:solidFill>
                <a:latin typeface="Verdana" pitchFamily="-110" charset="0"/>
                <a:ea typeface="ＭＳ Ｐゴシック" pitchFamily="-108" charset="-128"/>
                <a:cs typeface="ＭＳ Ｐゴシック" pitchFamily="-108" charset="-128"/>
              </a:defRPr>
            </a:lvl5pPr>
            <a:lvl6pPr marL="457200" algn="l" rtl="0" fontAlgn="base">
              <a:lnSpc>
                <a:spcPct val="110000"/>
              </a:lnSpc>
              <a:spcBef>
                <a:spcPct val="50000"/>
              </a:spcBef>
              <a:spcAft>
                <a:spcPct val="0"/>
              </a:spcAft>
              <a:defRPr sz="2800">
                <a:solidFill>
                  <a:srgbClr val="337FCC"/>
                </a:solidFill>
                <a:latin typeface="Verdana" pitchFamily="-110" charset="0"/>
              </a:defRPr>
            </a:lvl6pPr>
            <a:lvl7pPr marL="914400" algn="l" rtl="0" fontAlgn="base">
              <a:lnSpc>
                <a:spcPct val="110000"/>
              </a:lnSpc>
              <a:spcBef>
                <a:spcPct val="50000"/>
              </a:spcBef>
              <a:spcAft>
                <a:spcPct val="0"/>
              </a:spcAft>
              <a:defRPr sz="2800">
                <a:solidFill>
                  <a:srgbClr val="337FCC"/>
                </a:solidFill>
                <a:latin typeface="Verdana" pitchFamily="-110" charset="0"/>
              </a:defRPr>
            </a:lvl7pPr>
            <a:lvl8pPr marL="1371600" algn="l" rtl="0" fontAlgn="base">
              <a:lnSpc>
                <a:spcPct val="110000"/>
              </a:lnSpc>
              <a:spcBef>
                <a:spcPct val="50000"/>
              </a:spcBef>
              <a:spcAft>
                <a:spcPct val="0"/>
              </a:spcAft>
              <a:defRPr sz="2800">
                <a:solidFill>
                  <a:srgbClr val="337FCC"/>
                </a:solidFill>
                <a:latin typeface="Verdana" pitchFamily="-110" charset="0"/>
              </a:defRPr>
            </a:lvl8pPr>
            <a:lvl9pPr marL="1828800" algn="l" rtl="0" fontAlgn="base">
              <a:lnSpc>
                <a:spcPct val="110000"/>
              </a:lnSpc>
              <a:spcBef>
                <a:spcPct val="50000"/>
              </a:spcBef>
              <a:spcAft>
                <a:spcPct val="0"/>
              </a:spcAft>
              <a:defRPr sz="2800">
                <a:solidFill>
                  <a:srgbClr val="337FCC"/>
                </a:solidFill>
                <a:latin typeface="Verdana" pitchFamily="-110" charset="0"/>
              </a:defRPr>
            </a:lvl9pPr>
          </a:lstStyle>
          <a:p>
            <a:pPr algn="ctr">
              <a:defRPr/>
            </a:pPr>
            <a:r>
              <a:rPr lang="en-US" altLang="en-US" sz="2000" b="1" kern="0" dirty="0">
                <a:latin typeface="Helvetica" pitchFamily="2" charset="0"/>
                <a:ea typeface="ＭＳ Ｐゴシック" panose="020B0600070205080204" pitchFamily="34" charset="-128"/>
              </a:rPr>
              <a:t>MEASUREMENT OF OPTIMISTIC EXPLANATORY STYLE</a:t>
            </a:r>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2">
            <a:extLst>
              <a:ext uri="{FF2B5EF4-FFF2-40B4-BE49-F238E27FC236}">
                <a16:creationId xmlns:a16="http://schemas.microsoft.com/office/drawing/2014/main" id="{8291F2D5-9F16-A04D-BBBF-03166D033B61}"/>
              </a:ext>
            </a:extLst>
          </p:cNvPr>
          <p:cNvSpPr txBox="1">
            <a:spLocks noChangeArrowheads="1"/>
          </p:cNvSpPr>
          <p:nvPr/>
        </p:nvSpPr>
        <p:spPr>
          <a:xfrm>
            <a:off x="241299" y="620714"/>
            <a:ext cx="6224815" cy="5921600"/>
          </a:xfrm>
          <a:prstGeom prst="rect">
            <a:avLst/>
          </a:prstGeom>
        </p:spPr>
        <p:txBody>
          <a:bodyPr/>
          <a:lstStyle>
            <a:lvl1pPr marL="342900" indent="-342900" algn="l" rtl="0" eaLnBrk="0" fontAlgn="base" hangingPunct="0">
              <a:lnSpc>
                <a:spcPct val="110000"/>
              </a:lnSpc>
              <a:spcBef>
                <a:spcPct val="40000"/>
              </a:spcBef>
              <a:spcAft>
                <a:spcPct val="0"/>
              </a:spcAft>
              <a:buChar char="•"/>
              <a:defRPr sz="2200">
                <a:solidFill>
                  <a:srgbClr val="333366"/>
                </a:solidFill>
                <a:latin typeface="+mn-lt"/>
                <a:ea typeface="ＭＳ Ｐゴシック" pitchFamily="-108" charset="-128"/>
                <a:cs typeface="ＭＳ Ｐゴシック" pitchFamily="-108" charset="-128"/>
              </a:defRPr>
            </a:lvl1pPr>
            <a:lvl2pPr marL="742950" indent="-285750" algn="l" rtl="0" eaLnBrk="0" fontAlgn="base" hangingPunct="0">
              <a:spcBef>
                <a:spcPct val="20000"/>
              </a:spcBef>
              <a:spcAft>
                <a:spcPct val="0"/>
              </a:spcAft>
              <a:buChar char="–"/>
              <a:defRPr sz="2000">
                <a:solidFill>
                  <a:srgbClr val="333366"/>
                </a:solidFill>
                <a:latin typeface="+mn-lt"/>
                <a:ea typeface="ＭＳ Ｐゴシック" pitchFamily="-110" charset="-128"/>
              </a:defRPr>
            </a:lvl2pPr>
            <a:lvl3pPr marL="1143000" indent="-228600" algn="l" rtl="0" eaLnBrk="0" fontAlgn="base" hangingPunct="0">
              <a:spcBef>
                <a:spcPct val="20000"/>
              </a:spcBef>
              <a:spcAft>
                <a:spcPct val="0"/>
              </a:spcAft>
              <a:buChar char="•"/>
              <a:defRPr>
                <a:solidFill>
                  <a:srgbClr val="333366"/>
                </a:solidFill>
                <a:latin typeface="+mn-lt"/>
                <a:ea typeface="ＭＳ Ｐゴシック" pitchFamily="-110" charset="-128"/>
              </a:defRPr>
            </a:lvl3pPr>
            <a:lvl4pPr marL="1600200" indent="-228600" algn="l" rtl="0" eaLnBrk="0" fontAlgn="base" hangingPunct="0">
              <a:spcBef>
                <a:spcPct val="20000"/>
              </a:spcBef>
              <a:spcAft>
                <a:spcPct val="0"/>
              </a:spcAft>
              <a:buChar char="–"/>
              <a:defRPr sz="1600">
                <a:solidFill>
                  <a:srgbClr val="333366"/>
                </a:solidFill>
                <a:latin typeface="+mn-lt"/>
                <a:ea typeface="ＭＳ Ｐゴシック" pitchFamily="-110" charset="-128"/>
              </a:defRPr>
            </a:lvl4pPr>
            <a:lvl5pPr marL="2057400" indent="-228600" algn="l" rtl="0" eaLnBrk="0" fontAlgn="base" hangingPunct="0">
              <a:spcBef>
                <a:spcPct val="20000"/>
              </a:spcBef>
              <a:spcAft>
                <a:spcPct val="0"/>
              </a:spcAft>
              <a:buChar char="»"/>
              <a:defRPr sz="1200">
                <a:solidFill>
                  <a:srgbClr val="333366"/>
                </a:solidFill>
                <a:latin typeface="+mn-lt"/>
                <a:ea typeface="ＭＳ Ｐゴシック" pitchFamily="-110" charset="-128"/>
              </a:defRPr>
            </a:lvl5pPr>
            <a:lvl6pPr marL="2514600" indent="-228600" algn="l" rtl="0" fontAlgn="base">
              <a:spcBef>
                <a:spcPct val="20000"/>
              </a:spcBef>
              <a:spcAft>
                <a:spcPct val="0"/>
              </a:spcAft>
              <a:buChar char="»"/>
              <a:defRPr sz="1200">
                <a:solidFill>
                  <a:srgbClr val="333366"/>
                </a:solidFill>
                <a:latin typeface="+mn-lt"/>
                <a:ea typeface="ＭＳ Ｐゴシック" pitchFamily="-110" charset="-128"/>
              </a:defRPr>
            </a:lvl6pPr>
            <a:lvl7pPr marL="2971800" indent="-228600" algn="l" rtl="0" fontAlgn="base">
              <a:spcBef>
                <a:spcPct val="20000"/>
              </a:spcBef>
              <a:spcAft>
                <a:spcPct val="0"/>
              </a:spcAft>
              <a:buChar char="»"/>
              <a:defRPr sz="1200">
                <a:solidFill>
                  <a:srgbClr val="333366"/>
                </a:solidFill>
                <a:latin typeface="+mn-lt"/>
                <a:ea typeface="ＭＳ Ｐゴシック" pitchFamily="-110" charset="-128"/>
              </a:defRPr>
            </a:lvl7pPr>
            <a:lvl8pPr marL="3429000" indent="-228600" algn="l" rtl="0" fontAlgn="base">
              <a:spcBef>
                <a:spcPct val="20000"/>
              </a:spcBef>
              <a:spcAft>
                <a:spcPct val="0"/>
              </a:spcAft>
              <a:buChar char="»"/>
              <a:defRPr sz="1200">
                <a:solidFill>
                  <a:srgbClr val="333366"/>
                </a:solidFill>
                <a:latin typeface="+mn-lt"/>
                <a:ea typeface="ＭＳ Ｐゴシック" pitchFamily="-110" charset="-128"/>
              </a:defRPr>
            </a:lvl8pPr>
            <a:lvl9pPr marL="3886200" indent="-228600" algn="l" rtl="0" fontAlgn="base">
              <a:spcBef>
                <a:spcPct val="20000"/>
              </a:spcBef>
              <a:spcAft>
                <a:spcPct val="0"/>
              </a:spcAft>
              <a:buChar char="»"/>
              <a:defRPr sz="1200">
                <a:solidFill>
                  <a:srgbClr val="333366"/>
                </a:solidFill>
                <a:latin typeface="+mn-lt"/>
                <a:ea typeface="ＭＳ Ｐゴシック" pitchFamily="-110" charset="-128"/>
              </a:defRPr>
            </a:lvl9pPr>
          </a:lstStyle>
          <a:p>
            <a:pPr eaLnBrk="1" hangingPunct="1">
              <a:lnSpc>
                <a:spcPct val="100000"/>
              </a:lnSpc>
              <a:spcBef>
                <a:spcPts val="0"/>
              </a:spcBef>
              <a:buFont typeface="Arial" panose="020B0604020202020204" pitchFamily="34" charset="0"/>
              <a:buChar char="•"/>
              <a:defRPr/>
            </a:pPr>
            <a:r>
              <a:rPr lang="en-GB" sz="1800" dirty="0">
                <a:latin typeface="Helvetica" pitchFamily="2" charset="0"/>
              </a:rPr>
              <a:t>Seligman’s early research on depression led to </a:t>
            </a:r>
          </a:p>
          <a:p>
            <a:pPr eaLnBrk="1" hangingPunct="1">
              <a:lnSpc>
                <a:spcPct val="100000"/>
              </a:lnSpc>
              <a:spcBef>
                <a:spcPts val="0"/>
              </a:spcBef>
              <a:buFont typeface="Arial" panose="020B0604020202020204" pitchFamily="34" charset="0"/>
              <a:buChar char="•"/>
              <a:defRPr/>
            </a:pPr>
            <a:endParaRPr lang="en-GB" sz="1800" dirty="0">
              <a:latin typeface="Helvetica" pitchFamily="2" charset="0"/>
            </a:endParaRPr>
          </a:p>
          <a:p>
            <a:pPr eaLnBrk="1" hangingPunct="1">
              <a:lnSpc>
                <a:spcPct val="100000"/>
              </a:lnSpc>
              <a:spcBef>
                <a:spcPts val="0"/>
              </a:spcBef>
              <a:buFont typeface="Arial" panose="020B0604020202020204" pitchFamily="34" charset="0"/>
              <a:buChar char="•"/>
              <a:defRPr/>
            </a:pPr>
            <a:r>
              <a:rPr lang="en-GB" sz="1800" b="1" dirty="0">
                <a:latin typeface="Helvetica" pitchFamily="2" charset="0"/>
              </a:rPr>
              <a:t>Learned helplessness theory.  </a:t>
            </a:r>
            <a:r>
              <a:rPr lang="en-GB" sz="1800" dirty="0">
                <a:latin typeface="Helvetica" pitchFamily="2" charset="0"/>
              </a:rPr>
              <a:t>Proposed that depression developed when people encountered uncontrollable stresses, and attributed the causes of this and subsequent failures to control these to internal, stable, global factors</a:t>
            </a:r>
          </a:p>
          <a:p>
            <a:pPr eaLnBrk="1" hangingPunct="1">
              <a:lnSpc>
                <a:spcPct val="100000"/>
              </a:lnSpc>
              <a:spcBef>
                <a:spcPts val="0"/>
              </a:spcBef>
              <a:buFont typeface="Arial" panose="020B0604020202020204" pitchFamily="34" charset="0"/>
              <a:buChar char="•"/>
              <a:defRPr/>
            </a:pPr>
            <a:endParaRPr lang="en-GB" sz="1800" dirty="0">
              <a:latin typeface="Helvetica" pitchFamily="2" charset="0"/>
            </a:endParaRPr>
          </a:p>
          <a:p>
            <a:pPr eaLnBrk="1" hangingPunct="1">
              <a:lnSpc>
                <a:spcPct val="100000"/>
              </a:lnSpc>
              <a:spcBef>
                <a:spcPts val="0"/>
              </a:spcBef>
              <a:buFont typeface="Arial" panose="020B0604020202020204" pitchFamily="34" charset="0"/>
              <a:buChar char="•"/>
              <a:defRPr/>
            </a:pPr>
            <a:r>
              <a:rPr lang="en-GB" sz="1800" b="1" dirty="0">
                <a:latin typeface="Helvetica" pitchFamily="2" charset="0"/>
              </a:rPr>
              <a:t>Learned optimism theory. </a:t>
            </a:r>
            <a:r>
              <a:rPr lang="en-GB" sz="1800" dirty="0">
                <a:latin typeface="Helvetica" pitchFamily="2" charset="0"/>
              </a:rPr>
              <a:t>Proposed that depression could be prevented and well-being enhanced if people learned to attribute failures to external, transient, specific factors, and successes to to internal, stable, global factors</a:t>
            </a:r>
          </a:p>
          <a:p>
            <a:pPr eaLnBrk="1" hangingPunct="1">
              <a:lnSpc>
                <a:spcPct val="100000"/>
              </a:lnSpc>
              <a:spcBef>
                <a:spcPts val="0"/>
              </a:spcBef>
              <a:buFont typeface="Arial" panose="020B0604020202020204" pitchFamily="34" charset="0"/>
              <a:buChar char="•"/>
              <a:defRPr/>
            </a:pPr>
            <a:endParaRPr lang="en-GB" sz="1800" dirty="0">
              <a:latin typeface="Helvetica" pitchFamily="2" charset="0"/>
            </a:endParaRPr>
          </a:p>
          <a:p>
            <a:pPr eaLnBrk="1" hangingPunct="1">
              <a:lnSpc>
                <a:spcPct val="100000"/>
              </a:lnSpc>
              <a:spcBef>
                <a:spcPts val="0"/>
              </a:spcBef>
              <a:buFont typeface="Arial" panose="020B0604020202020204" pitchFamily="34" charset="0"/>
              <a:buChar char="•"/>
              <a:defRPr/>
            </a:pPr>
            <a:r>
              <a:rPr lang="en-GB" sz="1800" b="1" dirty="0">
                <a:latin typeface="Helvetica" pitchFamily="2" charset="0"/>
              </a:rPr>
              <a:t>Penn Resilience Programme (PRP). </a:t>
            </a:r>
            <a:r>
              <a:rPr lang="en-GB" sz="1800" dirty="0">
                <a:latin typeface="Helvetica" pitchFamily="2" charset="0"/>
              </a:rPr>
              <a:t>This programme was designed to help children develop learned optimism. This was a forerunner of Seligman launching contemporary positive psychology interventions</a:t>
            </a:r>
          </a:p>
          <a:p>
            <a:pPr marL="0" indent="0" eaLnBrk="1" hangingPunct="1">
              <a:lnSpc>
                <a:spcPct val="100000"/>
              </a:lnSpc>
              <a:spcBef>
                <a:spcPts val="0"/>
              </a:spcBef>
              <a:buFontTx/>
              <a:buNone/>
              <a:defRPr/>
            </a:pPr>
            <a:endParaRPr lang="en-GB" sz="1600" dirty="0">
              <a:latin typeface="Helvetica" pitchFamily="2" charset="0"/>
            </a:endParaRPr>
          </a:p>
          <a:p>
            <a:pPr lvl="1">
              <a:spcBef>
                <a:spcPts val="0"/>
              </a:spcBef>
              <a:buFont typeface="Arial" panose="020B0604020202020204" pitchFamily="34" charset="0"/>
              <a:buChar char="•"/>
              <a:defRPr/>
            </a:pPr>
            <a:endParaRPr lang="en-IE" sz="1600" b="1" dirty="0"/>
          </a:p>
        </p:txBody>
      </p:sp>
      <p:sp>
        <p:nvSpPr>
          <p:cNvPr id="7" name="Title 1">
            <a:extLst>
              <a:ext uri="{FF2B5EF4-FFF2-40B4-BE49-F238E27FC236}">
                <a16:creationId xmlns:a16="http://schemas.microsoft.com/office/drawing/2014/main" id="{7BD6F0C2-1646-0447-8811-DF9C63D34B71}"/>
              </a:ext>
            </a:extLst>
          </p:cNvPr>
          <p:cNvSpPr txBox="1">
            <a:spLocks noChangeArrowheads="1"/>
          </p:cNvSpPr>
          <p:nvPr/>
        </p:nvSpPr>
        <p:spPr>
          <a:xfrm>
            <a:off x="2849563" y="155575"/>
            <a:ext cx="3240087" cy="430213"/>
          </a:xfrm>
          <a:prstGeom prst="rect">
            <a:avLst/>
          </a:prstGeom>
        </p:spPr>
        <p:txBody>
          <a:bodyPr/>
          <a:lstStyle>
            <a:lvl1pPr algn="l" rtl="0" eaLnBrk="0" fontAlgn="base" hangingPunct="0">
              <a:lnSpc>
                <a:spcPct val="110000"/>
              </a:lnSpc>
              <a:spcBef>
                <a:spcPct val="50000"/>
              </a:spcBef>
              <a:spcAft>
                <a:spcPct val="0"/>
              </a:spcAft>
              <a:defRPr sz="2800">
                <a:solidFill>
                  <a:srgbClr val="337FCC"/>
                </a:solidFill>
                <a:latin typeface="+mj-lt"/>
                <a:ea typeface="ＭＳ Ｐゴシック" pitchFamily="-108" charset="-128"/>
                <a:cs typeface="ＭＳ Ｐゴシック" pitchFamily="-108" charset="-128"/>
              </a:defRPr>
            </a:lvl1pPr>
            <a:lvl2pPr algn="l" rtl="0" eaLnBrk="0" fontAlgn="base" hangingPunct="0">
              <a:lnSpc>
                <a:spcPct val="110000"/>
              </a:lnSpc>
              <a:spcBef>
                <a:spcPct val="50000"/>
              </a:spcBef>
              <a:spcAft>
                <a:spcPct val="0"/>
              </a:spcAft>
              <a:defRPr sz="2800">
                <a:solidFill>
                  <a:srgbClr val="337FCC"/>
                </a:solidFill>
                <a:latin typeface="Verdana" pitchFamily="-110" charset="0"/>
                <a:ea typeface="ＭＳ Ｐゴシック" pitchFamily="-108" charset="-128"/>
                <a:cs typeface="ＭＳ Ｐゴシック" pitchFamily="-108" charset="-128"/>
              </a:defRPr>
            </a:lvl2pPr>
            <a:lvl3pPr algn="l" rtl="0" eaLnBrk="0" fontAlgn="base" hangingPunct="0">
              <a:lnSpc>
                <a:spcPct val="110000"/>
              </a:lnSpc>
              <a:spcBef>
                <a:spcPct val="50000"/>
              </a:spcBef>
              <a:spcAft>
                <a:spcPct val="0"/>
              </a:spcAft>
              <a:defRPr sz="2800">
                <a:solidFill>
                  <a:srgbClr val="337FCC"/>
                </a:solidFill>
                <a:latin typeface="Verdana" pitchFamily="-110" charset="0"/>
                <a:ea typeface="ＭＳ Ｐゴシック" pitchFamily="-108" charset="-128"/>
                <a:cs typeface="ＭＳ Ｐゴシック" pitchFamily="-108" charset="-128"/>
              </a:defRPr>
            </a:lvl3pPr>
            <a:lvl4pPr algn="l" rtl="0" eaLnBrk="0" fontAlgn="base" hangingPunct="0">
              <a:lnSpc>
                <a:spcPct val="110000"/>
              </a:lnSpc>
              <a:spcBef>
                <a:spcPct val="50000"/>
              </a:spcBef>
              <a:spcAft>
                <a:spcPct val="0"/>
              </a:spcAft>
              <a:defRPr sz="2800">
                <a:solidFill>
                  <a:srgbClr val="337FCC"/>
                </a:solidFill>
                <a:latin typeface="Verdana" pitchFamily="-110" charset="0"/>
                <a:ea typeface="ＭＳ Ｐゴシック" pitchFamily="-108" charset="-128"/>
                <a:cs typeface="ＭＳ Ｐゴシック" pitchFamily="-108" charset="-128"/>
              </a:defRPr>
            </a:lvl4pPr>
            <a:lvl5pPr algn="l" rtl="0" eaLnBrk="0" fontAlgn="base" hangingPunct="0">
              <a:lnSpc>
                <a:spcPct val="110000"/>
              </a:lnSpc>
              <a:spcBef>
                <a:spcPct val="50000"/>
              </a:spcBef>
              <a:spcAft>
                <a:spcPct val="0"/>
              </a:spcAft>
              <a:defRPr sz="2800">
                <a:solidFill>
                  <a:srgbClr val="337FCC"/>
                </a:solidFill>
                <a:latin typeface="Verdana" pitchFamily="-110" charset="0"/>
                <a:ea typeface="ＭＳ Ｐゴシック" pitchFamily="-108" charset="-128"/>
                <a:cs typeface="ＭＳ Ｐゴシック" pitchFamily="-108" charset="-128"/>
              </a:defRPr>
            </a:lvl5pPr>
            <a:lvl6pPr marL="457200" algn="l" rtl="0" fontAlgn="base">
              <a:lnSpc>
                <a:spcPct val="110000"/>
              </a:lnSpc>
              <a:spcBef>
                <a:spcPct val="50000"/>
              </a:spcBef>
              <a:spcAft>
                <a:spcPct val="0"/>
              </a:spcAft>
              <a:defRPr sz="2800">
                <a:solidFill>
                  <a:srgbClr val="337FCC"/>
                </a:solidFill>
                <a:latin typeface="Verdana" pitchFamily="-110" charset="0"/>
              </a:defRPr>
            </a:lvl6pPr>
            <a:lvl7pPr marL="914400" algn="l" rtl="0" fontAlgn="base">
              <a:lnSpc>
                <a:spcPct val="110000"/>
              </a:lnSpc>
              <a:spcBef>
                <a:spcPct val="50000"/>
              </a:spcBef>
              <a:spcAft>
                <a:spcPct val="0"/>
              </a:spcAft>
              <a:defRPr sz="2800">
                <a:solidFill>
                  <a:srgbClr val="337FCC"/>
                </a:solidFill>
                <a:latin typeface="Verdana" pitchFamily="-110" charset="0"/>
              </a:defRPr>
            </a:lvl7pPr>
            <a:lvl8pPr marL="1371600" algn="l" rtl="0" fontAlgn="base">
              <a:lnSpc>
                <a:spcPct val="110000"/>
              </a:lnSpc>
              <a:spcBef>
                <a:spcPct val="50000"/>
              </a:spcBef>
              <a:spcAft>
                <a:spcPct val="0"/>
              </a:spcAft>
              <a:defRPr sz="2800">
                <a:solidFill>
                  <a:srgbClr val="337FCC"/>
                </a:solidFill>
                <a:latin typeface="Verdana" pitchFamily="-110" charset="0"/>
              </a:defRPr>
            </a:lvl8pPr>
            <a:lvl9pPr marL="1828800" algn="l" rtl="0" fontAlgn="base">
              <a:lnSpc>
                <a:spcPct val="110000"/>
              </a:lnSpc>
              <a:spcBef>
                <a:spcPct val="50000"/>
              </a:spcBef>
              <a:spcAft>
                <a:spcPct val="0"/>
              </a:spcAft>
              <a:defRPr sz="2800">
                <a:solidFill>
                  <a:srgbClr val="337FCC"/>
                </a:solidFill>
                <a:latin typeface="Verdana" pitchFamily="-110" charset="0"/>
              </a:defRPr>
            </a:lvl9pPr>
          </a:lstStyle>
          <a:p>
            <a:pPr>
              <a:defRPr/>
            </a:pPr>
            <a:r>
              <a:rPr lang="en-US" altLang="en-US" sz="2000" b="1" kern="0" dirty="0">
                <a:latin typeface="Helvetica" pitchFamily="2" charset="0"/>
                <a:ea typeface="ＭＳ Ｐゴシック" panose="020B0600070205080204" pitchFamily="34" charset="-128"/>
              </a:rPr>
              <a:t>LEARNED OPTIMISM</a:t>
            </a:r>
          </a:p>
        </p:txBody>
      </p:sp>
      <p:pic>
        <p:nvPicPr>
          <p:cNvPr id="104452" name="Picture 3">
            <a:extLst>
              <a:ext uri="{FF2B5EF4-FFF2-40B4-BE49-F238E27FC236}">
                <a16:creationId xmlns:a16="http://schemas.microsoft.com/office/drawing/2014/main" id="{DD485CB6-CB05-664A-8603-F7DA2A84B7B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466113" y="1219653"/>
            <a:ext cx="2436587" cy="37653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Content Placeholder 2">
            <a:extLst>
              <a:ext uri="{FF2B5EF4-FFF2-40B4-BE49-F238E27FC236}">
                <a16:creationId xmlns:a16="http://schemas.microsoft.com/office/drawing/2014/main" id="{97D3A0E6-0826-9149-87E1-8C6A2F0D9560}"/>
              </a:ext>
            </a:extLst>
          </p:cNvPr>
          <p:cNvSpPr txBox="1">
            <a:spLocks noChangeArrowheads="1"/>
          </p:cNvSpPr>
          <p:nvPr/>
        </p:nvSpPr>
        <p:spPr bwMode="auto">
          <a:xfrm>
            <a:off x="-223837" y="645430"/>
            <a:ext cx="9204551" cy="607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lnSpc>
                <a:spcPct val="110000"/>
              </a:lnSpc>
              <a:spcBef>
                <a:spcPct val="40000"/>
              </a:spcBef>
              <a:buChar char="•"/>
              <a:defRPr sz="2200">
                <a:solidFill>
                  <a:srgbClr val="333366"/>
                </a:solidFill>
                <a:latin typeface="Verdana" panose="020B0604030504040204" pitchFamily="34" charset="0"/>
                <a:ea typeface="ＭＳ Ｐゴシック" panose="020B0600070205080204" pitchFamily="34" charset="-128"/>
              </a:defRPr>
            </a:lvl1pPr>
            <a:lvl2pPr marL="742950" indent="-285750">
              <a:spcBef>
                <a:spcPct val="20000"/>
              </a:spcBef>
              <a:buChar char="–"/>
              <a:defRPr sz="2000">
                <a:solidFill>
                  <a:srgbClr val="333366"/>
                </a:solidFill>
                <a:latin typeface="Verdana" panose="020B0604030504040204" pitchFamily="34" charset="0"/>
                <a:ea typeface="ＭＳ Ｐゴシック" panose="020B0600070205080204" pitchFamily="34" charset="-128"/>
              </a:defRPr>
            </a:lvl2pPr>
            <a:lvl3pPr marL="1143000" indent="-228600">
              <a:spcBef>
                <a:spcPct val="20000"/>
              </a:spcBef>
              <a:buChar char="•"/>
              <a:defRPr>
                <a:solidFill>
                  <a:srgbClr val="333366"/>
                </a:solidFill>
                <a:latin typeface="Verdana" panose="020B0604030504040204" pitchFamily="34" charset="0"/>
                <a:ea typeface="ＭＳ Ｐゴシック" panose="020B0600070205080204" pitchFamily="34" charset="-128"/>
              </a:defRPr>
            </a:lvl3pPr>
            <a:lvl4pPr marL="1600200" indent="-228600">
              <a:spcBef>
                <a:spcPct val="20000"/>
              </a:spcBef>
              <a:buChar char="–"/>
              <a:defRPr sz="1600">
                <a:solidFill>
                  <a:srgbClr val="333366"/>
                </a:solidFill>
                <a:latin typeface="Verdana" panose="020B0604030504040204" pitchFamily="34" charset="0"/>
                <a:ea typeface="ＭＳ Ｐゴシック" panose="020B0600070205080204" pitchFamily="34" charset="-128"/>
              </a:defRPr>
            </a:lvl4pPr>
            <a:lvl5pPr marL="2057400" indent="-228600">
              <a:spcBef>
                <a:spcPct val="20000"/>
              </a:spcBef>
              <a:buChar char="»"/>
              <a:defRPr sz="1200">
                <a:solidFill>
                  <a:srgbClr val="333366"/>
                </a:solidFill>
                <a:latin typeface="Verdana" panose="020B060403050404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1200">
                <a:solidFill>
                  <a:srgbClr val="333366"/>
                </a:solidFill>
                <a:latin typeface="Verdana" panose="020B060403050404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1200">
                <a:solidFill>
                  <a:srgbClr val="333366"/>
                </a:solidFill>
                <a:latin typeface="Verdana" panose="020B060403050404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1200">
                <a:solidFill>
                  <a:srgbClr val="333366"/>
                </a:solidFill>
                <a:latin typeface="Verdana" panose="020B060403050404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1200">
                <a:solidFill>
                  <a:srgbClr val="333366"/>
                </a:solidFill>
                <a:latin typeface="Verdana" panose="020B0604030504040204" pitchFamily="34" charset="0"/>
                <a:ea typeface="ＭＳ Ｐゴシック" panose="020B0600070205080204" pitchFamily="34" charset="-128"/>
              </a:defRPr>
            </a:lvl9pPr>
          </a:lstStyle>
          <a:p>
            <a:pPr marL="457200" lvl="1" indent="0">
              <a:spcBef>
                <a:spcPct val="0"/>
              </a:spcBef>
              <a:buNone/>
            </a:pPr>
            <a:endParaRPr lang="en-IE" sz="1600" dirty="0">
              <a:latin typeface="Helvetica" pitchFamily="2" charset="0"/>
            </a:endParaRPr>
          </a:p>
          <a:p>
            <a:pPr lvl="1">
              <a:spcBef>
                <a:spcPct val="0"/>
              </a:spcBef>
              <a:buFont typeface="Arial" panose="020B0604020202020204" pitchFamily="34" charset="0"/>
              <a:buChar char="•"/>
            </a:pPr>
            <a:r>
              <a:rPr lang="en-IE" altLang="en-US" b="1" dirty="0">
                <a:latin typeface="Helvetica" pitchFamily="2" charset="0"/>
              </a:rPr>
              <a:t>Universal optimistic bias. </a:t>
            </a:r>
            <a:r>
              <a:rPr lang="en-IE" altLang="en-US" dirty="0">
                <a:latin typeface="Helvetica" pitchFamily="2" charset="0"/>
              </a:rPr>
              <a:t>M</a:t>
            </a:r>
            <a:r>
              <a:rPr lang="en-IE" dirty="0">
                <a:latin typeface="Helvetica" pitchFamily="2" charset="0"/>
              </a:rPr>
              <a:t>ost people have an optimistic bias, and attribute negative failures to external, transient, specific factors, while attributing successes to internal, stable, global factors. Depressed people, in contrast, have a pessimistic bias. </a:t>
            </a:r>
          </a:p>
          <a:p>
            <a:pPr lvl="1">
              <a:spcBef>
                <a:spcPct val="0"/>
              </a:spcBef>
              <a:buFont typeface="Arial" panose="020B0604020202020204" pitchFamily="34" charset="0"/>
              <a:buChar char="•"/>
            </a:pPr>
            <a:endParaRPr lang="en-IE" altLang="en-US" b="1" dirty="0">
              <a:latin typeface="Helvetica" pitchFamily="2" charset="0"/>
            </a:endParaRPr>
          </a:p>
          <a:p>
            <a:pPr lvl="1">
              <a:spcBef>
                <a:spcPct val="0"/>
              </a:spcBef>
              <a:buFont typeface="Arial" panose="020B0604020202020204" pitchFamily="34" charset="0"/>
              <a:buChar char="•"/>
            </a:pPr>
            <a:r>
              <a:rPr lang="en-GB" altLang="en-US" b="1" dirty="0">
                <a:latin typeface="Helvetica" pitchFamily="2" charset="0"/>
              </a:rPr>
              <a:t>Genetic and environmental determinants. </a:t>
            </a:r>
            <a:r>
              <a:rPr lang="en-GB" altLang="en-US" dirty="0">
                <a:latin typeface="Helvetica" pitchFamily="2" charset="0"/>
              </a:rPr>
              <a:t>Optimistic explanatory style is moderately heritable, and develops in children whose parents role model and reinforce using an optimistic explanatory style</a:t>
            </a:r>
          </a:p>
          <a:p>
            <a:pPr lvl="1">
              <a:spcBef>
                <a:spcPct val="0"/>
              </a:spcBef>
              <a:buFont typeface="Arial" panose="020B0604020202020204" pitchFamily="34" charset="0"/>
              <a:buChar char="•"/>
            </a:pPr>
            <a:endParaRPr lang="en-GB" altLang="en-US" dirty="0">
              <a:latin typeface="Helvetica" pitchFamily="2" charset="0"/>
            </a:endParaRPr>
          </a:p>
          <a:p>
            <a:pPr lvl="1">
              <a:spcBef>
                <a:spcPct val="0"/>
              </a:spcBef>
              <a:buFont typeface="Arial" panose="020B0604020202020204" pitchFamily="34" charset="0"/>
              <a:buChar char="•"/>
            </a:pPr>
            <a:r>
              <a:rPr lang="en-GB" altLang="en-US" b="1" dirty="0">
                <a:latin typeface="Helvetica" pitchFamily="2" charset="0"/>
              </a:rPr>
              <a:t>Well-being &amp; health.</a:t>
            </a:r>
            <a:r>
              <a:rPr lang="en-GB" altLang="en-US" dirty="0">
                <a:latin typeface="Helvetica" pitchFamily="2" charset="0"/>
              </a:rPr>
              <a:t> </a:t>
            </a:r>
            <a:r>
              <a:rPr lang="en-IE" altLang="en-US" dirty="0">
                <a:latin typeface="Helvetica" pitchFamily="2" charset="0"/>
              </a:rPr>
              <a:t>I</a:t>
            </a:r>
            <a:r>
              <a:rPr lang="en-IE" dirty="0">
                <a:latin typeface="Helvetica" pitchFamily="2" charset="0"/>
              </a:rPr>
              <a:t>ndividuals with an optimistic explanatory style are less likely to develop physical health problems, depression or suicidality when they face major stressful life events than individuals with a pessimistic explanatory style, and to show greater wellbeing and post-traumatic growth </a:t>
            </a:r>
            <a:endParaRPr lang="en-GB" altLang="en-US" dirty="0">
              <a:latin typeface="Helvetica" pitchFamily="2" charset="0"/>
            </a:endParaRPr>
          </a:p>
          <a:p>
            <a:pPr marL="457200" lvl="1" indent="0">
              <a:spcBef>
                <a:spcPct val="0"/>
              </a:spcBef>
              <a:buNone/>
            </a:pPr>
            <a:endParaRPr lang="en-GB" altLang="en-US" dirty="0">
              <a:latin typeface="Helvetica" pitchFamily="2" charset="0"/>
            </a:endParaRPr>
          </a:p>
          <a:p>
            <a:pPr lvl="1">
              <a:spcBef>
                <a:spcPct val="0"/>
              </a:spcBef>
              <a:buFont typeface="Arial" panose="020B0604020202020204" pitchFamily="34" charset="0"/>
              <a:buChar char="•"/>
            </a:pPr>
            <a:r>
              <a:rPr lang="en-IE" altLang="en-US" b="1" dirty="0">
                <a:latin typeface="Helvetica" pitchFamily="2" charset="0"/>
              </a:rPr>
              <a:t> </a:t>
            </a:r>
            <a:r>
              <a:rPr lang="en-IE" b="1" dirty="0">
                <a:latin typeface="Helvetica" pitchFamily="2" charset="0"/>
              </a:rPr>
              <a:t>Coping. </a:t>
            </a:r>
            <a:r>
              <a:rPr lang="en-IE" dirty="0">
                <a:latin typeface="Helvetica" pitchFamily="2" charset="0"/>
              </a:rPr>
              <a:t>An optimistic explanatory style is positively associated with problem-focused coping &amp; negatively associated with avoidant coping</a:t>
            </a:r>
          </a:p>
          <a:p>
            <a:pPr lvl="1">
              <a:spcBef>
                <a:spcPct val="0"/>
              </a:spcBef>
              <a:buFont typeface="Arial" panose="020B0604020202020204" pitchFamily="34" charset="0"/>
              <a:buChar char="•"/>
            </a:pPr>
            <a:endParaRPr lang="en-IE" dirty="0">
              <a:latin typeface="Helvetica" pitchFamily="2" charset="0"/>
            </a:endParaRPr>
          </a:p>
          <a:p>
            <a:pPr lvl="1">
              <a:spcBef>
                <a:spcPct val="0"/>
              </a:spcBef>
              <a:buFont typeface="Arial" panose="020B0604020202020204" pitchFamily="34" charset="0"/>
              <a:buChar char="•"/>
            </a:pPr>
            <a:endParaRPr lang="en-GB" b="1" dirty="0">
              <a:latin typeface="Helvetica" pitchFamily="2" charset="0"/>
            </a:endParaRPr>
          </a:p>
          <a:p>
            <a:pPr lvl="1">
              <a:spcBef>
                <a:spcPct val="0"/>
              </a:spcBef>
              <a:buFont typeface="Arial" panose="020B0604020202020204" pitchFamily="34" charset="0"/>
              <a:buChar char="•"/>
            </a:pPr>
            <a:endParaRPr lang="en-IE" dirty="0">
              <a:latin typeface="Helvetica" pitchFamily="2" charset="0"/>
            </a:endParaRPr>
          </a:p>
          <a:p>
            <a:pPr lvl="1">
              <a:spcBef>
                <a:spcPct val="0"/>
              </a:spcBef>
              <a:buFont typeface="Arial" panose="020B0604020202020204" pitchFamily="34" charset="0"/>
              <a:buChar char="•"/>
            </a:pPr>
            <a:endParaRPr lang="en-GB" altLang="en-US" dirty="0"/>
          </a:p>
          <a:p>
            <a:pPr lvl="1">
              <a:spcBef>
                <a:spcPct val="0"/>
              </a:spcBef>
              <a:buFont typeface="Arial" panose="020B0604020202020204" pitchFamily="34" charset="0"/>
              <a:buChar char="•"/>
            </a:pPr>
            <a:endParaRPr lang="en-GB" altLang="en-US" sz="1600" dirty="0"/>
          </a:p>
          <a:p>
            <a:pPr lvl="1">
              <a:spcBef>
                <a:spcPct val="0"/>
              </a:spcBef>
              <a:buFont typeface="Arial" panose="020B0604020202020204" pitchFamily="34" charset="0"/>
              <a:buChar char="•"/>
            </a:pPr>
            <a:endParaRPr lang="en-GB" altLang="en-US" sz="1600" dirty="0"/>
          </a:p>
          <a:p>
            <a:pPr lvl="1">
              <a:spcBef>
                <a:spcPct val="0"/>
              </a:spcBef>
              <a:buFont typeface="Arial" panose="020B0604020202020204" pitchFamily="34" charset="0"/>
              <a:buChar char="•"/>
            </a:pPr>
            <a:endParaRPr lang="en-GB" altLang="en-US" sz="1600" dirty="0"/>
          </a:p>
          <a:p>
            <a:pPr lvl="1">
              <a:spcBef>
                <a:spcPct val="0"/>
              </a:spcBef>
              <a:buFont typeface="Arial" panose="020B0604020202020204" pitchFamily="34" charset="0"/>
              <a:buChar char="•"/>
            </a:pPr>
            <a:endParaRPr lang="en-GB" altLang="en-US" sz="1600" dirty="0"/>
          </a:p>
          <a:p>
            <a:pPr lvl="1">
              <a:spcBef>
                <a:spcPct val="0"/>
              </a:spcBef>
              <a:buFont typeface="Arial" panose="020B0604020202020204" pitchFamily="34" charset="0"/>
              <a:buChar char="•"/>
            </a:pPr>
            <a:endParaRPr lang="en-IE" altLang="en-US" sz="1600" b="1" dirty="0"/>
          </a:p>
        </p:txBody>
      </p:sp>
      <p:sp>
        <p:nvSpPr>
          <p:cNvPr id="7" name="Title 1">
            <a:extLst>
              <a:ext uri="{FF2B5EF4-FFF2-40B4-BE49-F238E27FC236}">
                <a16:creationId xmlns:a16="http://schemas.microsoft.com/office/drawing/2014/main" id="{6B4DF37F-8510-1242-A806-82AF713E71C5}"/>
              </a:ext>
            </a:extLst>
          </p:cNvPr>
          <p:cNvSpPr txBox="1">
            <a:spLocks noChangeArrowheads="1"/>
          </p:cNvSpPr>
          <p:nvPr/>
        </p:nvSpPr>
        <p:spPr>
          <a:xfrm>
            <a:off x="670378" y="142193"/>
            <a:ext cx="7803244" cy="503237"/>
          </a:xfrm>
          <a:prstGeom prst="rect">
            <a:avLst/>
          </a:prstGeom>
        </p:spPr>
        <p:txBody>
          <a:bodyPr/>
          <a:lstStyle>
            <a:lvl1pPr algn="l" rtl="0" eaLnBrk="0" fontAlgn="base" hangingPunct="0">
              <a:lnSpc>
                <a:spcPct val="110000"/>
              </a:lnSpc>
              <a:spcBef>
                <a:spcPct val="50000"/>
              </a:spcBef>
              <a:spcAft>
                <a:spcPct val="0"/>
              </a:spcAft>
              <a:defRPr sz="2800">
                <a:solidFill>
                  <a:srgbClr val="337FCC"/>
                </a:solidFill>
                <a:latin typeface="+mj-lt"/>
                <a:ea typeface="ＭＳ Ｐゴシック" pitchFamily="-108" charset="-128"/>
                <a:cs typeface="ＭＳ Ｐゴシック" pitchFamily="-108" charset="-128"/>
              </a:defRPr>
            </a:lvl1pPr>
            <a:lvl2pPr algn="l" rtl="0" eaLnBrk="0" fontAlgn="base" hangingPunct="0">
              <a:lnSpc>
                <a:spcPct val="110000"/>
              </a:lnSpc>
              <a:spcBef>
                <a:spcPct val="50000"/>
              </a:spcBef>
              <a:spcAft>
                <a:spcPct val="0"/>
              </a:spcAft>
              <a:defRPr sz="2800">
                <a:solidFill>
                  <a:srgbClr val="337FCC"/>
                </a:solidFill>
                <a:latin typeface="Verdana" pitchFamily="-110" charset="0"/>
                <a:ea typeface="ＭＳ Ｐゴシック" pitchFamily="-108" charset="-128"/>
                <a:cs typeface="ＭＳ Ｐゴシック" pitchFamily="-108" charset="-128"/>
              </a:defRPr>
            </a:lvl2pPr>
            <a:lvl3pPr algn="l" rtl="0" eaLnBrk="0" fontAlgn="base" hangingPunct="0">
              <a:lnSpc>
                <a:spcPct val="110000"/>
              </a:lnSpc>
              <a:spcBef>
                <a:spcPct val="50000"/>
              </a:spcBef>
              <a:spcAft>
                <a:spcPct val="0"/>
              </a:spcAft>
              <a:defRPr sz="2800">
                <a:solidFill>
                  <a:srgbClr val="337FCC"/>
                </a:solidFill>
                <a:latin typeface="Verdana" pitchFamily="-110" charset="0"/>
                <a:ea typeface="ＭＳ Ｐゴシック" pitchFamily="-108" charset="-128"/>
                <a:cs typeface="ＭＳ Ｐゴシック" pitchFamily="-108" charset="-128"/>
              </a:defRPr>
            </a:lvl3pPr>
            <a:lvl4pPr algn="l" rtl="0" eaLnBrk="0" fontAlgn="base" hangingPunct="0">
              <a:lnSpc>
                <a:spcPct val="110000"/>
              </a:lnSpc>
              <a:spcBef>
                <a:spcPct val="50000"/>
              </a:spcBef>
              <a:spcAft>
                <a:spcPct val="0"/>
              </a:spcAft>
              <a:defRPr sz="2800">
                <a:solidFill>
                  <a:srgbClr val="337FCC"/>
                </a:solidFill>
                <a:latin typeface="Verdana" pitchFamily="-110" charset="0"/>
                <a:ea typeface="ＭＳ Ｐゴシック" pitchFamily="-108" charset="-128"/>
                <a:cs typeface="ＭＳ Ｐゴシック" pitchFamily="-108" charset="-128"/>
              </a:defRPr>
            </a:lvl4pPr>
            <a:lvl5pPr algn="l" rtl="0" eaLnBrk="0" fontAlgn="base" hangingPunct="0">
              <a:lnSpc>
                <a:spcPct val="110000"/>
              </a:lnSpc>
              <a:spcBef>
                <a:spcPct val="50000"/>
              </a:spcBef>
              <a:spcAft>
                <a:spcPct val="0"/>
              </a:spcAft>
              <a:defRPr sz="2800">
                <a:solidFill>
                  <a:srgbClr val="337FCC"/>
                </a:solidFill>
                <a:latin typeface="Verdana" pitchFamily="-110" charset="0"/>
                <a:ea typeface="ＭＳ Ｐゴシック" pitchFamily="-108" charset="-128"/>
                <a:cs typeface="ＭＳ Ｐゴシック" pitchFamily="-108" charset="-128"/>
              </a:defRPr>
            </a:lvl5pPr>
            <a:lvl6pPr marL="457200" algn="l" rtl="0" fontAlgn="base">
              <a:lnSpc>
                <a:spcPct val="110000"/>
              </a:lnSpc>
              <a:spcBef>
                <a:spcPct val="50000"/>
              </a:spcBef>
              <a:spcAft>
                <a:spcPct val="0"/>
              </a:spcAft>
              <a:defRPr sz="2800">
                <a:solidFill>
                  <a:srgbClr val="337FCC"/>
                </a:solidFill>
                <a:latin typeface="Verdana" pitchFamily="-110" charset="0"/>
              </a:defRPr>
            </a:lvl6pPr>
            <a:lvl7pPr marL="914400" algn="l" rtl="0" fontAlgn="base">
              <a:lnSpc>
                <a:spcPct val="110000"/>
              </a:lnSpc>
              <a:spcBef>
                <a:spcPct val="50000"/>
              </a:spcBef>
              <a:spcAft>
                <a:spcPct val="0"/>
              </a:spcAft>
              <a:defRPr sz="2800">
                <a:solidFill>
                  <a:srgbClr val="337FCC"/>
                </a:solidFill>
                <a:latin typeface="Verdana" pitchFamily="-110" charset="0"/>
              </a:defRPr>
            </a:lvl7pPr>
            <a:lvl8pPr marL="1371600" algn="l" rtl="0" fontAlgn="base">
              <a:lnSpc>
                <a:spcPct val="110000"/>
              </a:lnSpc>
              <a:spcBef>
                <a:spcPct val="50000"/>
              </a:spcBef>
              <a:spcAft>
                <a:spcPct val="0"/>
              </a:spcAft>
              <a:defRPr sz="2800">
                <a:solidFill>
                  <a:srgbClr val="337FCC"/>
                </a:solidFill>
                <a:latin typeface="Verdana" pitchFamily="-110" charset="0"/>
              </a:defRPr>
            </a:lvl8pPr>
            <a:lvl9pPr marL="1828800" algn="l" rtl="0" fontAlgn="base">
              <a:lnSpc>
                <a:spcPct val="110000"/>
              </a:lnSpc>
              <a:spcBef>
                <a:spcPct val="50000"/>
              </a:spcBef>
              <a:spcAft>
                <a:spcPct val="0"/>
              </a:spcAft>
              <a:defRPr sz="2800">
                <a:solidFill>
                  <a:srgbClr val="337FCC"/>
                </a:solidFill>
                <a:latin typeface="Verdana" pitchFamily="-110" charset="0"/>
              </a:defRPr>
            </a:lvl9pPr>
          </a:lstStyle>
          <a:p>
            <a:pPr>
              <a:defRPr/>
            </a:pPr>
            <a:r>
              <a:rPr lang="en-US" altLang="en-US" sz="2000" b="1" kern="0" dirty="0">
                <a:latin typeface="Helvetica" pitchFamily="2" charset="0"/>
                <a:ea typeface="ＭＳ Ｐゴシック" panose="020B0600070205080204" pitchFamily="34" charset="-128"/>
              </a:rPr>
              <a:t>RESEARCH FINDINGS ON OPTIMISTIC EXPLANATORY STYLE </a:t>
            </a:r>
          </a:p>
        </p:txBody>
      </p:sp>
    </p:spTree>
    <p:extLst>
      <p:ext uri="{BB962C8B-B14F-4D97-AF65-F5344CB8AC3E}">
        <p14:creationId xmlns:p14="http://schemas.microsoft.com/office/powerpoint/2010/main" val="546434896"/>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Content Placeholder 2">
            <a:extLst>
              <a:ext uri="{FF2B5EF4-FFF2-40B4-BE49-F238E27FC236}">
                <a16:creationId xmlns:a16="http://schemas.microsoft.com/office/drawing/2014/main" id="{97D3A0E6-0826-9149-87E1-8C6A2F0D9560}"/>
              </a:ext>
            </a:extLst>
          </p:cNvPr>
          <p:cNvSpPr txBox="1">
            <a:spLocks noChangeArrowheads="1"/>
          </p:cNvSpPr>
          <p:nvPr/>
        </p:nvSpPr>
        <p:spPr bwMode="auto">
          <a:xfrm>
            <a:off x="0" y="645430"/>
            <a:ext cx="8839200" cy="60703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lnSpc>
                <a:spcPct val="110000"/>
              </a:lnSpc>
              <a:spcBef>
                <a:spcPct val="40000"/>
              </a:spcBef>
              <a:buChar char="•"/>
              <a:defRPr sz="2200">
                <a:solidFill>
                  <a:srgbClr val="333366"/>
                </a:solidFill>
                <a:latin typeface="Verdana" panose="020B0604030504040204" pitchFamily="34" charset="0"/>
                <a:ea typeface="ＭＳ Ｐゴシック" panose="020B0600070205080204" pitchFamily="34" charset="-128"/>
              </a:defRPr>
            </a:lvl1pPr>
            <a:lvl2pPr marL="742950" indent="-285750">
              <a:spcBef>
                <a:spcPct val="20000"/>
              </a:spcBef>
              <a:buChar char="–"/>
              <a:defRPr sz="2000">
                <a:solidFill>
                  <a:srgbClr val="333366"/>
                </a:solidFill>
                <a:latin typeface="Verdana" panose="020B0604030504040204" pitchFamily="34" charset="0"/>
                <a:ea typeface="ＭＳ Ｐゴシック" panose="020B0600070205080204" pitchFamily="34" charset="-128"/>
              </a:defRPr>
            </a:lvl2pPr>
            <a:lvl3pPr marL="1143000" indent="-228600">
              <a:spcBef>
                <a:spcPct val="20000"/>
              </a:spcBef>
              <a:buChar char="•"/>
              <a:defRPr>
                <a:solidFill>
                  <a:srgbClr val="333366"/>
                </a:solidFill>
                <a:latin typeface="Verdana" panose="020B0604030504040204" pitchFamily="34" charset="0"/>
                <a:ea typeface="ＭＳ Ｐゴシック" panose="020B0600070205080204" pitchFamily="34" charset="-128"/>
              </a:defRPr>
            </a:lvl3pPr>
            <a:lvl4pPr marL="1600200" indent="-228600">
              <a:spcBef>
                <a:spcPct val="20000"/>
              </a:spcBef>
              <a:buChar char="–"/>
              <a:defRPr sz="1600">
                <a:solidFill>
                  <a:srgbClr val="333366"/>
                </a:solidFill>
                <a:latin typeface="Verdana" panose="020B0604030504040204" pitchFamily="34" charset="0"/>
                <a:ea typeface="ＭＳ Ｐゴシック" panose="020B0600070205080204" pitchFamily="34" charset="-128"/>
              </a:defRPr>
            </a:lvl4pPr>
            <a:lvl5pPr marL="2057400" indent="-228600">
              <a:spcBef>
                <a:spcPct val="20000"/>
              </a:spcBef>
              <a:buChar char="»"/>
              <a:defRPr sz="1200">
                <a:solidFill>
                  <a:srgbClr val="333366"/>
                </a:solidFill>
                <a:latin typeface="Verdana" panose="020B060403050404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1200">
                <a:solidFill>
                  <a:srgbClr val="333366"/>
                </a:solidFill>
                <a:latin typeface="Verdana" panose="020B060403050404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1200">
                <a:solidFill>
                  <a:srgbClr val="333366"/>
                </a:solidFill>
                <a:latin typeface="Verdana" panose="020B060403050404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1200">
                <a:solidFill>
                  <a:srgbClr val="333366"/>
                </a:solidFill>
                <a:latin typeface="Verdana" panose="020B060403050404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1200">
                <a:solidFill>
                  <a:srgbClr val="333366"/>
                </a:solidFill>
                <a:latin typeface="Verdana" panose="020B0604030504040204" pitchFamily="34" charset="0"/>
                <a:ea typeface="ＭＳ Ｐゴシック" panose="020B0600070205080204" pitchFamily="34" charset="-128"/>
              </a:defRPr>
            </a:lvl9pPr>
          </a:lstStyle>
          <a:p>
            <a:pPr lvl="1">
              <a:spcBef>
                <a:spcPct val="0"/>
              </a:spcBef>
              <a:buFont typeface="Arial" panose="020B0604020202020204" pitchFamily="34" charset="0"/>
              <a:buChar char="•"/>
            </a:pPr>
            <a:endParaRPr lang="en-IE" sz="1600" dirty="0">
              <a:latin typeface="Helvetica" pitchFamily="2" charset="0"/>
            </a:endParaRPr>
          </a:p>
          <a:p>
            <a:pPr lvl="1">
              <a:spcBef>
                <a:spcPct val="0"/>
              </a:spcBef>
              <a:buFont typeface="Arial" panose="020B0604020202020204" pitchFamily="34" charset="0"/>
              <a:buChar char="•"/>
            </a:pPr>
            <a:r>
              <a:rPr lang="en-GB" sz="1800" b="1" dirty="0">
                <a:latin typeface="Helvetica" pitchFamily="2" charset="0"/>
              </a:rPr>
              <a:t>Close relationships. </a:t>
            </a:r>
            <a:r>
              <a:rPr lang="en-IE" sz="1800" dirty="0">
                <a:latin typeface="Helvetica" pitchFamily="2" charset="0"/>
              </a:rPr>
              <a:t>An optimistic explanatory style is associated with high rates of positive interactions and long-term marital relationship satisfaction</a:t>
            </a:r>
            <a:endParaRPr lang="en-GB" sz="1800" b="1" dirty="0">
              <a:latin typeface="Helvetica" pitchFamily="2" charset="0"/>
            </a:endParaRPr>
          </a:p>
          <a:p>
            <a:pPr lvl="1">
              <a:spcBef>
                <a:spcPct val="0"/>
              </a:spcBef>
              <a:buFont typeface="Arial" panose="020B0604020202020204" pitchFamily="34" charset="0"/>
              <a:buChar char="•"/>
            </a:pPr>
            <a:endParaRPr lang="en-GB" sz="1800" b="1" dirty="0">
              <a:latin typeface="Helvetica" pitchFamily="2" charset="0"/>
            </a:endParaRPr>
          </a:p>
          <a:p>
            <a:pPr lvl="1">
              <a:spcBef>
                <a:spcPct val="0"/>
              </a:spcBef>
              <a:buFont typeface="Arial" panose="020B0604020202020204" pitchFamily="34" charset="0"/>
              <a:buChar char="•"/>
            </a:pPr>
            <a:r>
              <a:rPr lang="en-GB" sz="1800" b="1" dirty="0">
                <a:latin typeface="Helvetica" pitchFamily="2" charset="0"/>
              </a:rPr>
              <a:t>School, Work &amp; Sports. </a:t>
            </a:r>
            <a:r>
              <a:rPr lang="en-GB" sz="1800" dirty="0">
                <a:latin typeface="Helvetica" pitchFamily="2" charset="0"/>
              </a:rPr>
              <a:t>There are inconsistent research findings on the relationship between </a:t>
            </a:r>
            <a:r>
              <a:rPr lang="en-IE" sz="1800" dirty="0">
                <a:latin typeface="Helvetica" pitchFamily="2" charset="0"/>
              </a:rPr>
              <a:t>optimistic explanatory style and performance in school, work and sports contexts. Some but not all studies found a correlation between optimistic explanatory style and performance </a:t>
            </a:r>
          </a:p>
          <a:p>
            <a:pPr lvl="1">
              <a:spcBef>
                <a:spcPct val="0"/>
              </a:spcBef>
              <a:buFont typeface="Arial" panose="020B0604020202020204" pitchFamily="34" charset="0"/>
              <a:buChar char="•"/>
            </a:pPr>
            <a:endParaRPr lang="en-IE" sz="1800" dirty="0">
              <a:latin typeface="Helvetica" pitchFamily="2" charset="0"/>
            </a:endParaRPr>
          </a:p>
          <a:p>
            <a:pPr lvl="1">
              <a:spcBef>
                <a:spcPct val="0"/>
              </a:spcBef>
              <a:buFont typeface="Arial" panose="020B0604020202020204" pitchFamily="34" charset="0"/>
              <a:buChar char="•"/>
            </a:pPr>
            <a:r>
              <a:rPr lang="en-IE" sz="1800" b="1" dirty="0">
                <a:latin typeface="Helvetica" pitchFamily="2" charset="0"/>
              </a:rPr>
              <a:t>Success in public life. </a:t>
            </a:r>
            <a:r>
              <a:rPr lang="en-IE" sz="1800" dirty="0">
                <a:latin typeface="Helvetica" pitchFamily="2" charset="0"/>
              </a:rPr>
              <a:t>Studies using the CAVE show that an optimistic explanatory style is associated with electoral success in the USA, resilience to stress among international leaders, and military aggression and risk taking in the gulf war and the second world war </a:t>
            </a:r>
          </a:p>
          <a:p>
            <a:pPr lvl="1">
              <a:spcBef>
                <a:spcPct val="0"/>
              </a:spcBef>
              <a:buFont typeface="Arial" panose="020B0604020202020204" pitchFamily="34" charset="0"/>
              <a:buChar char="•"/>
            </a:pPr>
            <a:endParaRPr lang="en-IE" sz="1800" dirty="0">
              <a:latin typeface="Helvetica" pitchFamily="2" charset="0"/>
            </a:endParaRPr>
          </a:p>
          <a:p>
            <a:pPr lvl="1">
              <a:spcBef>
                <a:spcPct val="0"/>
              </a:spcBef>
              <a:buFont typeface="Arial" panose="020B0604020202020204" pitchFamily="34" charset="0"/>
              <a:buChar char="•"/>
            </a:pPr>
            <a:r>
              <a:rPr lang="en-IE" sz="1800" b="1" dirty="0">
                <a:latin typeface="Helvetica" pitchFamily="2" charset="0"/>
              </a:rPr>
              <a:t>Preventing depression with the Penn Resilience Programme (PRP). </a:t>
            </a:r>
            <a:r>
              <a:rPr lang="en-GB" sz="1800" dirty="0">
                <a:latin typeface="Helvetica" pitchFamily="2" charset="0"/>
              </a:rPr>
              <a:t>There are inconsistent research findings on the effectiveness of the PRP in preventing depression in children. PRP has been effective in some but not all studies and meta-analyses of multiple studies. PRP aims to prevent depression by teaching children how to attribute failures to </a:t>
            </a:r>
            <a:r>
              <a:rPr lang="en-IE" sz="1800" dirty="0">
                <a:latin typeface="Helvetica" pitchFamily="2" charset="0"/>
              </a:rPr>
              <a:t>external, transient, specific factors, while attributing successes to internal, stable, global factors</a:t>
            </a:r>
          </a:p>
          <a:p>
            <a:pPr lvl="1">
              <a:spcBef>
                <a:spcPct val="0"/>
              </a:spcBef>
              <a:buFont typeface="Arial" panose="020B0604020202020204" pitchFamily="34" charset="0"/>
              <a:buChar char="•"/>
            </a:pPr>
            <a:endParaRPr lang="en-GB" sz="1600" b="1" dirty="0">
              <a:latin typeface="Helvetica" pitchFamily="2" charset="0"/>
            </a:endParaRPr>
          </a:p>
          <a:p>
            <a:pPr lvl="1">
              <a:spcBef>
                <a:spcPct val="0"/>
              </a:spcBef>
              <a:buFont typeface="Arial" panose="020B0604020202020204" pitchFamily="34" charset="0"/>
              <a:buChar char="•"/>
            </a:pPr>
            <a:endParaRPr lang="en-IE" sz="1600" dirty="0">
              <a:latin typeface="Helvetica" pitchFamily="2" charset="0"/>
            </a:endParaRPr>
          </a:p>
          <a:p>
            <a:pPr lvl="1">
              <a:spcBef>
                <a:spcPct val="0"/>
              </a:spcBef>
              <a:buFont typeface="Arial" panose="020B0604020202020204" pitchFamily="34" charset="0"/>
              <a:buChar char="•"/>
            </a:pPr>
            <a:endParaRPr lang="en-GB" altLang="en-US" sz="1600" dirty="0"/>
          </a:p>
          <a:p>
            <a:pPr lvl="1">
              <a:spcBef>
                <a:spcPct val="0"/>
              </a:spcBef>
              <a:buFont typeface="Arial" panose="020B0604020202020204" pitchFamily="34" charset="0"/>
              <a:buChar char="•"/>
            </a:pPr>
            <a:endParaRPr lang="en-GB" altLang="en-US" sz="1600" dirty="0"/>
          </a:p>
          <a:p>
            <a:pPr lvl="1">
              <a:spcBef>
                <a:spcPct val="0"/>
              </a:spcBef>
              <a:buFont typeface="Arial" panose="020B0604020202020204" pitchFamily="34" charset="0"/>
              <a:buChar char="•"/>
            </a:pPr>
            <a:endParaRPr lang="en-GB" altLang="en-US" sz="1600" dirty="0"/>
          </a:p>
          <a:p>
            <a:pPr lvl="1">
              <a:spcBef>
                <a:spcPct val="0"/>
              </a:spcBef>
              <a:buFont typeface="Arial" panose="020B0604020202020204" pitchFamily="34" charset="0"/>
              <a:buChar char="•"/>
            </a:pPr>
            <a:endParaRPr lang="en-GB" altLang="en-US" sz="1600" dirty="0"/>
          </a:p>
          <a:p>
            <a:pPr lvl="1">
              <a:spcBef>
                <a:spcPct val="0"/>
              </a:spcBef>
              <a:buFont typeface="Arial" panose="020B0604020202020204" pitchFamily="34" charset="0"/>
              <a:buChar char="•"/>
            </a:pPr>
            <a:endParaRPr lang="en-GB" altLang="en-US" sz="1600" dirty="0"/>
          </a:p>
          <a:p>
            <a:pPr lvl="1">
              <a:spcBef>
                <a:spcPct val="0"/>
              </a:spcBef>
              <a:buFont typeface="Arial" panose="020B0604020202020204" pitchFamily="34" charset="0"/>
              <a:buChar char="•"/>
            </a:pPr>
            <a:endParaRPr lang="en-IE" altLang="en-US" sz="1600" b="1" dirty="0"/>
          </a:p>
        </p:txBody>
      </p:sp>
      <p:sp>
        <p:nvSpPr>
          <p:cNvPr id="7" name="Title 1">
            <a:extLst>
              <a:ext uri="{FF2B5EF4-FFF2-40B4-BE49-F238E27FC236}">
                <a16:creationId xmlns:a16="http://schemas.microsoft.com/office/drawing/2014/main" id="{6B4DF37F-8510-1242-A806-82AF713E71C5}"/>
              </a:ext>
            </a:extLst>
          </p:cNvPr>
          <p:cNvSpPr txBox="1">
            <a:spLocks noChangeArrowheads="1"/>
          </p:cNvSpPr>
          <p:nvPr/>
        </p:nvSpPr>
        <p:spPr>
          <a:xfrm>
            <a:off x="670378" y="142193"/>
            <a:ext cx="7803244" cy="503237"/>
          </a:xfrm>
          <a:prstGeom prst="rect">
            <a:avLst/>
          </a:prstGeom>
        </p:spPr>
        <p:txBody>
          <a:bodyPr/>
          <a:lstStyle>
            <a:lvl1pPr algn="l" rtl="0" eaLnBrk="0" fontAlgn="base" hangingPunct="0">
              <a:lnSpc>
                <a:spcPct val="110000"/>
              </a:lnSpc>
              <a:spcBef>
                <a:spcPct val="50000"/>
              </a:spcBef>
              <a:spcAft>
                <a:spcPct val="0"/>
              </a:spcAft>
              <a:defRPr sz="2800">
                <a:solidFill>
                  <a:srgbClr val="337FCC"/>
                </a:solidFill>
                <a:latin typeface="+mj-lt"/>
                <a:ea typeface="ＭＳ Ｐゴシック" pitchFamily="-108" charset="-128"/>
                <a:cs typeface="ＭＳ Ｐゴシック" pitchFamily="-108" charset="-128"/>
              </a:defRPr>
            </a:lvl1pPr>
            <a:lvl2pPr algn="l" rtl="0" eaLnBrk="0" fontAlgn="base" hangingPunct="0">
              <a:lnSpc>
                <a:spcPct val="110000"/>
              </a:lnSpc>
              <a:spcBef>
                <a:spcPct val="50000"/>
              </a:spcBef>
              <a:spcAft>
                <a:spcPct val="0"/>
              </a:spcAft>
              <a:defRPr sz="2800">
                <a:solidFill>
                  <a:srgbClr val="337FCC"/>
                </a:solidFill>
                <a:latin typeface="Verdana" pitchFamily="-110" charset="0"/>
                <a:ea typeface="ＭＳ Ｐゴシック" pitchFamily="-108" charset="-128"/>
                <a:cs typeface="ＭＳ Ｐゴシック" pitchFamily="-108" charset="-128"/>
              </a:defRPr>
            </a:lvl2pPr>
            <a:lvl3pPr algn="l" rtl="0" eaLnBrk="0" fontAlgn="base" hangingPunct="0">
              <a:lnSpc>
                <a:spcPct val="110000"/>
              </a:lnSpc>
              <a:spcBef>
                <a:spcPct val="50000"/>
              </a:spcBef>
              <a:spcAft>
                <a:spcPct val="0"/>
              </a:spcAft>
              <a:defRPr sz="2800">
                <a:solidFill>
                  <a:srgbClr val="337FCC"/>
                </a:solidFill>
                <a:latin typeface="Verdana" pitchFamily="-110" charset="0"/>
                <a:ea typeface="ＭＳ Ｐゴシック" pitchFamily="-108" charset="-128"/>
                <a:cs typeface="ＭＳ Ｐゴシック" pitchFamily="-108" charset="-128"/>
              </a:defRPr>
            </a:lvl3pPr>
            <a:lvl4pPr algn="l" rtl="0" eaLnBrk="0" fontAlgn="base" hangingPunct="0">
              <a:lnSpc>
                <a:spcPct val="110000"/>
              </a:lnSpc>
              <a:spcBef>
                <a:spcPct val="50000"/>
              </a:spcBef>
              <a:spcAft>
                <a:spcPct val="0"/>
              </a:spcAft>
              <a:defRPr sz="2800">
                <a:solidFill>
                  <a:srgbClr val="337FCC"/>
                </a:solidFill>
                <a:latin typeface="Verdana" pitchFamily="-110" charset="0"/>
                <a:ea typeface="ＭＳ Ｐゴシック" pitchFamily="-108" charset="-128"/>
                <a:cs typeface="ＭＳ Ｐゴシック" pitchFamily="-108" charset="-128"/>
              </a:defRPr>
            </a:lvl4pPr>
            <a:lvl5pPr algn="l" rtl="0" eaLnBrk="0" fontAlgn="base" hangingPunct="0">
              <a:lnSpc>
                <a:spcPct val="110000"/>
              </a:lnSpc>
              <a:spcBef>
                <a:spcPct val="50000"/>
              </a:spcBef>
              <a:spcAft>
                <a:spcPct val="0"/>
              </a:spcAft>
              <a:defRPr sz="2800">
                <a:solidFill>
                  <a:srgbClr val="337FCC"/>
                </a:solidFill>
                <a:latin typeface="Verdana" pitchFamily="-110" charset="0"/>
                <a:ea typeface="ＭＳ Ｐゴシック" pitchFamily="-108" charset="-128"/>
                <a:cs typeface="ＭＳ Ｐゴシック" pitchFamily="-108" charset="-128"/>
              </a:defRPr>
            </a:lvl5pPr>
            <a:lvl6pPr marL="457200" algn="l" rtl="0" fontAlgn="base">
              <a:lnSpc>
                <a:spcPct val="110000"/>
              </a:lnSpc>
              <a:spcBef>
                <a:spcPct val="50000"/>
              </a:spcBef>
              <a:spcAft>
                <a:spcPct val="0"/>
              </a:spcAft>
              <a:defRPr sz="2800">
                <a:solidFill>
                  <a:srgbClr val="337FCC"/>
                </a:solidFill>
                <a:latin typeface="Verdana" pitchFamily="-110" charset="0"/>
              </a:defRPr>
            </a:lvl6pPr>
            <a:lvl7pPr marL="914400" algn="l" rtl="0" fontAlgn="base">
              <a:lnSpc>
                <a:spcPct val="110000"/>
              </a:lnSpc>
              <a:spcBef>
                <a:spcPct val="50000"/>
              </a:spcBef>
              <a:spcAft>
                <a:spcPct val="0"/>
              </a:spcAft>
              <a:defRPr sz="2800">
                <a:solidFill>
                  <a:srgbClr val="337FCC"/>
                </a:solidFill>
                <a:latin typeface="Verdana" pitchFamily="-110" charset="0"/>
              </a:defRPr>
            </a:lvl7pPr>
            <a:lvl8pPr marL="1371600" algn="l" rtl="0" fontAlgn="base">
              <a:lnSpc>
                <a:spcPct val="110000"/>
              </a:lnSpc>
              <a:spcBef>
                <a:spcPct val="50000"/>
              </a:spcBef>
              <a:spcAft>
                <a:spcPct val="0"/>
              </a:spcAft>
              <a:defRPr sz="2800">
                <a:solidFill>
                  <a:srgbClr val="337FCC"/>
                </a:solidFill>
                <a:latin typeface="Verdana" pitchFamily="-110" charset="0"/>
              </a:defRPr>
            </a:lvl8pPr>
            <a:lvl9pPr marL="1828800" algn="l" rtl="0" fontAlgn="base">
              <a:lnSpc>
                <a:spcPct val="110000"/>
              </a:lnSpc>
              <a:spcBef>
                <a:spcPct val="50000"/>
              </a:spcBef>
              <a:spcAft>
                <a:spcPct val="0"/>
              </a:spcAft>
              <a:defRPr sz="2800">
                <a:solidFill>
                  <a:srgbClr val="337FCC"/>
                </a:solidFill>
                <a:latin typeface="Verdana" pitchFamily="-110" charset="0"/>
              </a:defRPr>
            </a:lvl9pPr>
          </a:lstStyle>
          <a:p>
            <a:pPr>
              <a:defRPr/>
            </a:pPr>
            <a:r>
              <a:rPr lang="en-US" altLang="en-US" sz="2000" b="1" kern="0" dirty="0">
                <a:latin typeface="Helvetica" pitchFamily="2" charset="0"/>
                <a:ea typeface="ＭＳ Ｐゴシック" panose="020B0600070205080204" pitchFamily="34" charset="-128"/>
              </a:rPr>
              <a:t>RESEARCH FINDINGS ON OPTIMISTIC EXPLANATORY STYLE </a:t>
            </a:r>
          </a:p>
        </p:txBody>
      </p:sp>
    </p:spTree>
    <p:extLst>
      <p:ext uri="{BB962C8B-B14F-4D97-AF65-F5344CB8AC3E}">
        <p14:creationId xmlns:p14="http://schemas.microsoft.com/office/powerpoint/2010/main" val="2330556923"/>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4BA43B5D-7428-7F42-98A2-ECA175783EF0}"/>
              </a:ext>
            </a:extLst>
          </p:cNvPr>
          <p:cNvSpPr txBox="1">
            <a:spLocks noChangeArrowheads="1"/>
          </p:cNvSpPr>
          <p:nvPr/>
        </p:nvSpPr>
        <p:spPr>
          <a:xfrm>
            <a:off x="1335144" y="251954"/>
            <a:ext cx="6371942" cy="553589"/>
          </a:xfrm>
          <a:prstGeom prst="rect">
            <a:avLst/>
          </a:prstGeom>
        </p:spPr>
        <p:txBody>
          <a:bodyPr/>
          <a:lstStyle>
            <a:lvl1pPr algn="l" rtl="0" eaLnBrk="0" fontAlgn="base" hangingPunct="0">
              <a:lnSpc>
                <a:spcPct val="110000"/>
              </a:lnSpc>
              <a:spcBef>
                <a:spcPct val="50000"/>
              </a:spcBef>
              <a:spcAft>
                <a:spcPct val="0"/>
              </a:spcAft>
              <a:defRPr sz="2800">
                <a:solidFill>
                  <a:srgbClr val="337FCC"/>
                </a:solidFill>
                <a:latin typeface="+mj-lt"/>
                <a:ea typeface="ＭＳ Ｐゴシック" pitchFamily="-108" charset="-128"/>
                <a:cs typeface="ＭＳ Ｐゴシック" pitchFamily="-108" charset="-128"/>
              </a:defRPr>
            </a:lvl1pPr>
            <a:lvl2pPr algn="l" rtl="0" eaLnBrk="0" fontAlgn="base" hangingPunct="0">
              <a:lnSpc>
                <a:spcPct val="110000"/>
              </a:lnSpc>
              <a:spcBef>
                <a:spcPct val="50000"/>
              </a:spcBef>
              <a:spcAft>
                <a:spcPct val="0"/>
              </a:spcAft>
              <a:defRPr sz="2800">
                <a:solidFill>
                  <a:srgbClr val="337FCC"/>
                </a:solidFill>
                <a:latin typeface="Verdana" pitchFamily="-110" charset="0"/>
                <a:ea typeface="ＭＳ Ｐゴシック" pitchFamily="-108" charset="-128"/>
                <a:cs typeface="ＭＳ Ｐゴシック" pitchFamily="-108" charset="-128"/>
              </a:defRPr>
            </a:lvl2pPr>
            <a:lvl3pPr algn="l" rtl="0" eaLnBrk="0" fontAlgn="base" hangingPunct="0">
              <a:lnSpc>
                <a:spcPct val="110000"/>
              </a:lnSpc>
              <a:spcBef>
                <a:spcPct val="50000"/>
              </a:spcBef>
              <a:spcAft>
                <a:spcPct val="0"/>
              </a:spcAft>
              <a:defRPr sz="2800">
                <a:solidFill>
                  <a:srgbClr val="337FCC"/>
                </a:solidFill>
                <a:latin typeface="Verdana" pitchFamily="-110" charset="0"/>
                <a:ea typeface="ＭＳ Ｐゴシック" pitchFamily="-108" charset="-128"/>
                <a:cs typeface="ＭＳ Ｐゴシック" pitchFamily="-108" charset="-128"/>
              </a:defRPr>
            </a:lvl3pPr>
            <a:lvl4pPr algn="l" rtl="0" eaLnBrk="0" fontAlgn="base" hangingPunct="0">
              <a:lnSpc>
                <a:spcPct val="110000"/>
              </a:lnSpc>
              <a:spcBef>
                <a:spcPct val="50000"/>
              </a:spcBef>
              <a:spcAft>
                <a:spcPct val="0"/>
              </a:spcAft>
              <a:defRPr sz="2800">
                <a:solidFill>
                  <a:srgbClr val="337FCC"/>
                </a:solidFill>
                <a:latin typeface="Verdana" pitchFamily="-110" charset="0"/>
                <a:ea typeface="ＭＳ Ｐゴシック" pitchFamily="-108" charset="-128"/>
                <a:cs typeface="ＭＳ Ｐゴシック" pitchFamily="-108" charset="-128"/>
              </a:defRPr>
            </a:lvl4pPr>
            <a:lvl5pPr algn="l" rtl="0" eaLnBrk="0" fontAlgn="base" hangingPunct="0">
              <a:lnSpc>
                <a:spcPct val="110000"/>
              </a:lnSpc>
              <a:spcBef>
                <a:spcPct val="50000"/>
              </a:spcBef>
              <a:spcAft>
                <a:spcPct val="0"/>
              </a:spcAft>
              <a:defRPr sz="2800">
                <a:solidFill>
                  <a:srgbClr val="337FCC"/>
                </a:solidFill>
                <a:latin typeface="Verdana" pitchFamily="-110" charset="0"/>
                <a:ea typeface="ＭＳ Ｐゴシック" pitchFamily="-108" charset="-128"/>
                <a:cs typeface="ＭＳ Ｐゴシック" pitchFamily="-108" charset="-128"/>
              </a:defRPr>
            </a:lvl5pPr>
            <a:lvl6pPr marL="457200" algn="l" rtl="0" fontAlgn="base">
              <a:lnSpc>
                <a:spcPct val="110000"/>
              </a:lnSpc>
              <a:spcBef>
                <a:spcPct val="50000"/>
              </a:spcBef>
              <a:spcAft>
                <a:spcPct val="0"/>
              </a:spcAft>
              <a:defRPr sz="2800">
                <a:solidFill>
                  <a:srgbClr val="337FCC"/>
                </a:solidFill>
                <a:latin typeface="Verdana" pitchFamily="-110" charset="0"/>
              </a:defRPr>
            </a:lvl6pPr>
            <a:lvl7pPr marL="914400" algn="l" rtl="0" fontAlgn="base">
              <a:lnSpc>
                <a:spcPct val="110000"/>
              </a:lnSpc>
              <a:spcBef>
                <a:spcPct val="50000"/>
              </a:spcBef>
              <a:spcAft>
                <a:spcPct val="0"/>
              </a:spcAft>
              <a:defRPr sz="2800">
                <a:solidFill>
                  <a:srgbClr val="337FCC"/>
                </a:solidFill>
                <a:latin typeface="Verdana" pitchFamily="-110" charset="0"/>
              </a:defRPr>
            </a:lvl7pPr>
            <a:lvl8pPr marL="1371600" algn="l" rtl="0" fontAlgn="base">
              <a:lnSpc>
                <a:spcPct val="110000"/>
              </a:lnSpc>
              <a:spcBef>
                <a:spcPct val="50000"/>
              </a:spcBef>
              <a:spcAft>
                <a:spcPct val="0"/>
              </a:spcAft>
              <a:defRPr sz="2800">
                <a:solidFill>
                  <a:srgbClr val="337FCC"/>
                </a:solidFill>
                <a:latin typeface="Verdana" pitchFamily="-110" charset="0"/>
              </a:defRPr>
            </a:lvl8pPr>
            <a:lvl9pPr marL="1828800" algn="l" rtl="0" fontAlgn="base">
              <a:lnSpc>
                <a:spcPct val="110000"/>
              </a:lnSpc>
              <a:spcBef>
                <a:spcPct val="50000"/>
              </a:spcBef>
              <a:spcAft>
                <a:spcPct val="0"/>
              </a:spcAft>
              <a:defRPr sz="2800">
                <a:solidFill>
                  <a:srgbClr val="337FCC"/>
                </a:solidFill>
                <a:latin typeface="Verdana" pitchFamily="-110" charset="0"/>
              </a:defRPr>
            </a:lvl9pPr>
          </a:lstStyle>
          <a:p>
            <a:pPr algn="ctr">
              <a:spcBef>
                <a:spcPts val="0"/>
              </a:spcBef>
              <a:defRPr/>
            </a:pPr>
            <a:r>
              <a:rPr lang="en-US" altLang="en-US" sz="2000" b="1" kern="0" dirty="0">
                <a:latin typeface="Helvetica" pitchFamily="2" charset="0"/>
                <a:ea typeface="ＭＳ Ｐゴシック" panose="020B0600070205080204" pitchFamily="34" charset="-128"/>
              </a:rPr>
              <a:t>PENN RESILIENCE PROGRAMME</a:t>
            </a:r>
          </a:p>
          <a:p>
            <a:pPr algn="ctr">
              <a:spcBef>
                <a:spcPts val="0"/>
              </a:spcBef>
              <a:defRPr/>
            </a:pPr>
            <a:endParaRPr lang="en-US" altLang="en-US" sz="2000" b="1" kern="0" dirty="0">
              <a:latin typeface="Helvetica" pitchFamily="2" charset="0"/>
              <a:ea typeface="ＭＳ Ｐゴシック" panose="020B0600070205080204" pitchFamily="34" charset="-128"/>
            </a:endParaRPr>
          </a:p>
        </p:txBody>
      </p:sp>
      <p:sp>
        <p:nvSpPr>
          <p:cNvPr id="5" name="Content Placeholder 2">
            <a:extLst>
              <a:ext uri="{FF2B5EF4-FFF2-40B4-BE49-F238E27FC236}">
                <a16:creationId xmlns:a16="http://schemas.microsoft.com/office/drawing/2014/main" id="{2DEE3383-6669-EE49-8D74-B504EF2BEAA4}"/>
              </a:ext>
            </a:extLst>
          </p:cNvPr>
          <p:cNvSpPr txBox="1">
            <a:spLocks noChangeArrowheads="1"/>
          </p:cNvSpPr>
          <p:nvPr/>
        </p:nvSpPr>
        <p:spPr>
          <a:xfrm>
            <a:off x="747314" y="931890"/>
            <a:ext cx="7776200" cy="4739567"/>
          </a:xfrm>
          <a:prstGeom prst="rect">
            <a:avLst/>
          </a:prstGeom>
        </p:spPr>
        <p:txBody>
          <a:bodyPr/>
          <a:lstStyle>
            <a:lvl1pPr marL="342900" indent="-342900" algn="l" rtl="0" eaLnBrk="0" fontAlgn="base" hangingPunct="0">
              <a:lnSpc>
                <a:spcPct val="110000"/>
              </a:lnSpc>
              <a:spcBef>
                <a:spcPct val="40000"/>
              </a:spcBef>
              <a:spcAft>
                <a:spcPct val="0"/>
              </a:spcAft>
              <a:buChar char="•"/>
              <a:defRPr sz="2200">
                <a:solidFill>
                  <a:srgbClr val="333366"/>
                </a:solidFill>
                <a:latin typeface="+mn-lt"/>
                <a:ea typeface="ＭＳ Ｐゴシック" pitchFamily="-108" charset="-128"/>
                <a:cs typeface="ＭＳ Ｐゴシック" pitchFamily="-108" charset="-128"/>
              </a:defRPr>
            </a:lvl1pPr>
            <a:lvl2pPr marL="742950" indent="-285750" algn="l" rtl="0" eaLnBrk="0" fontAlgn="base" hangingPunct="0">
              <a:spcBef>
                <a:spcPct val="20000"/>
              </a:spcBef>
              <a:spcAft>
                <a:spcPct val="0"/>
              </a:spcAft>
              <a:buChar char="–"/>
              <a:defRPr sz="2000">
                <a:solidFill>
                  <a:srgbClr val="333366"/>
                </a:solidFill>
                <a:latin typeface="+mn-lt"/>
                <a:ea typeface="ＭＳ Ｐゴシック" pitchFamily="-110" charset="-128"/>
              </a:defRPr>
            </a:lvl2pPr>
            <a:lvl3pPr marL="1143000" indent="-228600" algn="l" rtl="0" eaLnBrk="0" fontAlgn="base" hangingPunct="0">
              <a:spcBef>
                <a:spcPct val="20000"/>
              </a:spcBef>
              <a:spcAft>
                <a:spcPct val="0"/>
              </a:spcAft>
              <a:buChar char="•"/>
              <a:defRPr>
                <a:solidFill>
                  <a:srgbClr val="333366"/>
                </a:solidFill>
                <a:latin typeface="+mn-lt"/>
                <a:ea typeface="ＭＳ Ｐゴシック" pitchFamily="-110" charset="-128"/>
              </a:defRPr>
            </a:lvl3pPr>
            <a:lvl4pPr marL="1600200" indent="-228600" algn="l" rtl="0" eaLnBrk="0" fontAlgn="base" hangingPunct="0">
              <a:spcBef>
                <a:spcPct val="20000"/>
              </a:spcBef>
              <a:spcAft>
                <a:spcPct val="0"/>
              </a:spcAft>
              <a:buChar char="–"/>
              <a:defRPr sz="1600">
                <a:solidFill>
                  <a:srgbClr val="333366"/>
                </a:solidFill>
                <a:latin typeface="+mn-lt"/>
                <a:ea typeface="ＭＳ Ｐゴシック" pitchFamily="-110" charset="-128"/>
              </a:defRPr>
            </a:lvl4pPr>
            <a:lvl5pPr marL="2057400" indent="-228600" algn="l" rtl="0" eaLnBrk="0" fontAlgn="base" hangingPunct="0">
              <a:spcBef>
                <a:spcPct val="20000"/>
              </a:spcBef>
              <a:spcAft>
                <a:spcPct val="0"/>
              </a:spcAft>
              <a:buChar char="»"/>
              <a:defRPr sz="1200">
                <a:solidFill>
                  <a:srgbClr val="333366"/>
                </a:solidFill>
                <a:latin typeface="+mn-lt"/>
                <a:ea typeface="ＭＳ Ｐゴシック" pitchFamily="-110" charset="-128"/>
              </a:defRPr>
            </a:lvl5pPr>
            <a:lvl6pPr marL="2514600" indent="-228600" algn="l" rtl="0" fontAlgn="base">
              <a:spcBef>
                <a:spcPct val="20000"/>
              </a:spcBef>
              <a:spcAft>
                <a:spcPct val="0"/>
              </a:spcAft>
              <a:buChar char="»"/>
              <a:defRPr sz="1200">
                <a:solidFill>
                  <a:srgbClr val="333366"/>
                </a:solidFill>
                <a:latin typeface="+mn-lt"/>
                <a:ea typeface="ＭＳ Ｐゴシック" pitchFamily="-110" charset="-128"/>
              </a:defRPr>
            </a:lvl6pPr>
            <a:lvl7pPr marL="2971800" indent="-228600" algn="l" rtl="0" fontAlgn="base">
              <a:spcBef>
                <a:spcPct val="20000"/>
              </a:spcBef>
              <a:spcAft>
                <a:spcPct val="0"/>
              </a:spcAft>
              <a:buChar char="»"/>
              <a:defRPr sz="1200">
                <a:solidFill>
                  <a:srgbClr val="333366"/>
                </a:solidFill>
                <a:latin typeface="+mn-lt"/>
                <a:ea typeface="ＭＳ Ｐゴシック" pitchFamily="-110" charset="-128"/>
              </a:defRPr>
            </a:lvl7pPr>
            <a:lvl8pPr marL="3429000" indent="-228600" algn="l" rtl="0" fontAlgn="base">
              <a:spcBef>
                <a:spcPct val="20000"/>
              </a:spcBef>
              <a:spcAft>
                <a:spcPct val="0"/>
              </a:spcAft>
              <a:buChar char="»"/>
              <a:defRPr sz="1200">
                <a:solidFill>
                  <a:srgbClr val="333366"/>
                </a:solidFill>
                <a:latin typeface="+mn-lt"/>
                <a:ea typeface="ＭＳ Ｐゴシック" pitchFamily="-110" charset="-128"/>
              </a:defRPr>
            </a:lvl8pPr>
            <a:lvl9pPr marL="3886200" indent="-228600" algn="l" rtl="0" fontAlgn="base">
              <a:spcBef>
                <a:spcPct val="20000"/>
              </a:spcBef>
              <a:spcAft>
                <a:spcPct val="0"/>
              </a:spcAft>
              <a:buChar char="»"/>
              <a:defRPr sz="1200">
                <a:solidFill>
                  <a:srgbClr val="333366"/>
                </a:solidFill>
                <a:latin typeface="+mn-lt"/>
                <a:ea typeface="ＭＳ Ｐゴシック" pitchFamily="-110" charset="-128"/>
              </a:defRPr>
            </a:lvl9pPr>
          </a:lstStyle>
          <a:p>
            <a:pPr>
              <a:spcBef>
                <a:spcPts val="300"/>
              </a:spcBef>
            </a:pPr>
            <a:r>
              <a:rPr lang="en-GB" sz="2000" dirty="0">
                <a:solidFill>
                  <a:srgbClr val="002060"/>
                </a:solidFill>
                <a:latin typeface="Helvetica" pitchFamily="2" charset="0"/>
              </a:rPr>
              <a:t>Designed by Martin Seligman’s team </a:t>
            </a:r>
            <a:r>
              <a:rPr lang="en-IE" sz="2000" dirty="0">
                <a:latin typeface="Helvetica" pitchFamily="2" charset="0"/>
              </a:rPr>
              <a:t>to help school-age children develop optimistic rather than pessimistic explanatory attributional styles and so prevent depression</a:t>
            </a:r>
          </a:p>
          <a:p>
            <a:pPr marL="0" indent="0">
              <a:spcBef>
                <a:spcPts val="300"/>
              </a:spcBef>
              <a:buNone/>
            </a:pPr>
            <a:endParaRPr lang="en-GB" sz="2000" dirty="0">
              <a:solidFill>
                <a:srgbClr val="002060"/>
              </a:solidFill>
              <a:latin typeface="Helvetica" pitchFamily="2" charset="0"/>
            </a:endParaRPr>
          </a:p>
          <a:p>
            <a:pPr>
              <a:spcBef>
                <a:spcPts val="300"/>
              </a:spcBef>
            </a:pPr>
            <a:r>
              <a:rPr lang="en-GB" sz="2000" dirty="0">
                <a:solidFill>
                  <a:srgbClr val="002060"/>
                </a:solidFill>
                <a:latin typeface="Helvetica" pitchFamily="2" charset="0"/>
              </a:rPr>
              <a:t>It is a 12-week programme containing skills training on </a:t>
            </a:r>
          </a:p>
          <a:p>
            <a:pPr lvl="1">
              <a:spcBef>
                <a:spcPts val="300"/>
              </a:spcBef>
              <a:buFont typeface="Arial" panose="020B0604020202020204" pitchFamily="34" charset="0"/>
              <a:buChar char="•"/>
            </a:pPr>
            <a:r>
              <a:rPr lang="en-GB" dirty="0">
                <a:solidFill>
                  <a:srgbClr val="002060"/>
                </a:solidFill>
                <a:latin typeface="Helvetica" pitchFamily="2" charset="0"/>
              </a:rPr>
              <a:t>Optimistic thinking  (attributional retraining) </a:t>
            </a:r>
          </a:p>
          <a:p>
            <a:pPr lvl="1">
              <a:spcBef>
                <a:spcPts val="300"/>
              </a:spcBef>
              <a:buFont typeface="Arial" panose="020B0604020202020204" pitchFamily="34" charset="0"/>
              <a:buChar char="•"/>
            </a:pPr>
            <a:r>
              <a:rPr lang="en-GB" dirty="0">
                <a:solidFill>
                  <a:srgbClr val="002060"/>
                </a:solidFill>
                <a:latin typeface="Helvetica" pitchFamily="2" charset="0"/>
              </a:rPr>
              <a:t>Negotiation</a:t>
            </a:r>
          </a:p>
          <a:p>
            <a:pPr lvl="1">
              <a:spcBef>
                <a:spcPts val="300"/>
              </a:spcBef>
              <a:buFont typeface="Arial" panose="020B0604020202020204" pitchFamily="34" charset="0"/>
              <a:buChar char="•"/>
            </a:pPr>
            <a:r>
              <a:rPr lang="en-GB" dirty="0">
                <a:solidFill>
                  <a:srgbClr val="002060"/>
                </a:solidFill>
                <a:latin typeface="Helvetica" pitchFamily="2" charset="0"/>
              </a:rPr>
              <a:t>Conflict management</a:t>
            </a:r>
          </a:p>
          <a:p>
            <a:pPr lvl="1">
              <a:spcBef>
                <a:spcPts val="300"/>
              </a:spcBef>
              <a:buFont typeface="Arial" panose="020B0604020202020204" pitchFamily="34" charset="0"/>
              <a:buChar char="•"/>
            </a:pPr>
            <a:r>
              <a:rPr lang="en-GB" dirty="0">
                <a:solidFill>
                  <a:srgbClr val="002060"/>
                </a:solidFill>
                <a:latin typeface="Helvetica" pitchFamily="2" charset="0"/>
              </a:rPr>
              <a:t>Assertiveness</a:t>
            </a:r>
          </a:p>
          <a:p>
            <a:pPr lvl="1">
              <a:spcBef>
                <a:spcPts val="300"/>
              </a:spcBef>
              <a:buFont typeface="Arial" panose="020B0604020202020204" pitchFamily="34" charset="0"/>
              <a:buChar char="•"/>
            </a:pPr>
            <a:r>
              <a:rPr lang="en-GB" dirty="0">
                <a:solidFill>
                  <a:srgbClr val="002060"/>
                </a:solidFill>
                <a:latin typeface="Helvetica" pitchFamily="2" charset="0"/>
              </a:rPr>
              <a:t>Problem-solving</a:t>
            </a:r>
          </a:p>
          <a:p>
            <a:pPr lvl="1">
              <a:spcBef>
                <a:spcPts val="300"/>
              </a:spcBef>
              <a:buFont typeface="Arial" panose="020B0604020202020204" pitchFamily="34" charset="0"/>
              <a:buChar char="•"/>
            </a:pPr>
            <a:r>
              <a:rPr lang="en-GB" dirty="0">
                <a:solidFill>
                  <a:srgbClr val="002060"/>
                </a:solidFill>
                <a:latin typeface="Helvetica" pitchFamily="2" charset="0"/>
              </a:rPr>
              <a:t>Decision-making</a:t>
            </a:r>
          </a:p>
          <a:p>
            <a:pPr lvl="1">
              <a:spcBef>
                <a:spcPts val="300"/>
              </a:spcBef>
              <a:buFont typeface="Arial" panose="020B0604020202020204" pitchFamily="34" charset="0"/>
              <a:buChar char="•"/>
            </a:pPr>
            <a:r>
              <a:rPr lang="en-GB" dirty="0">
                <a:solidFill>
                  <a:srgbClr val="002060"/>
                </a:solidFill>
                <a:latin typeface="Helvetica" pitchFamily="2" charset="0"/>
              </a:rPr>
              <a:t>Relaxation</a:t>
            </a:r>
          </a:p>
          <a:p>
            <a:pPr lvl="1">
              <a:spcBef>
                <a:spcPts val="300"/>
              </a:spcBef>
              <a:buFont typeface="Arial" panose="020B0604020202020204" pitchFamily="34" charset="0"/>
              <a:buChar char="•"/>
            </a:pPr>
            <a:endParaRPr lang="en-GB" dirty="0">
              <a:solidFill>
                <a:srgbClr val="002060"/>
              </a:solidFill>
              <a:latin typeface="Helvetica" pitchFamily="2" charset="0"/>
            </a:endParaRPr>
          </a:p>
          <a:p>
            <a:pPr lvl="0"/>
            <a:endParaRPr lang="en-IE" sz="2000" dirty="0">
              <a:latin typeface="Helvetica" pitchFamily="2" charset="0"/>
            </a:endParaRPr>
          </a:p>
          <a:p>
            <a:pPr lvl="0"/>
            <a:endParaRPr lang="en-IE" dirty="0"/>
          </a:p>
          <a:p>
            <a:endParaRPr lang="en-IE" sz="2000" dirty="0">
              <a:latin typeface="Helvetica" pitchFamily="2" charset="0"/>
            </a:endParaRPr>
          </a:p>
          <a:p>
            <a:pPr lvl="0"/>
            <a:endParaRPr lang="en-IE" dirty="0">
              <a:latin typeface="Helvetica" pitchFamily="2" charset="0"/>
            </a:endParaRPr>
          </a:p>
          <a:p>
            <a:pPr>
              <a:defRPr/>
            </a:pPr>
            <a:endParaRPr lang="en-IE" dirty="0">
              <a:latin typeface="Helvetica" pitchFamily="2" charset="0"/>
            </a:endParaRPr>
          </a:p>
          <a:p>
            <a:pPr>
              <a:defRPr/>
            </a:pPr>
            <a:endParaRPr lang="en-US" altLang="en-US" sz="1600" kern="0" dirty="0">
              <a:latin typeface="Helvetica" pitchFamily="2" charset="0"/>
              <a:ea typeface="ＭＳ Ｐゴシック" panose="020B0600070205080204" pitchFamily="34" charset="-128"/>
            </a:endParaRPr>
          </a:p>
        </p:txBody>
      </p:sp>
    </p:spTree>
    <p:extLst>
      <p:ext uri="{BB962C8B-B14F-4D97-AF65-F5344CB8AC3E}">
        <p14:creationId xmlns:p14="http://schemas.microsoft.com/office/powerpoint/2010/main" val="711498433"/>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2">
            <a:extLst>
              <a:ext uri="{FF2B5EF4-FFF2-40B4-BE49-F238E27FC236}">
                <a16:creationId xmlns:a16="http://schemas.microsoft.com/office/drawing/2014/main" id="{A51948C9-E755-D043-BB09-C9A035232126}"/>
              </a:ext>
            </a:extLst>
          </p:cNvPr>
          <p:cNvSpPr txBox="1">
            <a:spLocks noChangeArrowheads="1"/>
          </p:cNvSpPr>
          <p:nvPr/>
        </p:nvSpPr>
        <p:spPr>
          <a:xfrm>
            <a:off x="192088" y="501650"/>
            <a:ext cx="8745083" cy="5648779"/>
          </a:xfrm>
          <a:prstGeom prst="rect">
            <a:avLst/>
          </a:prstGeom>
        </p:spPr>
        <p:txBody>
          <a:bodyPr/>
          <a:lstStyle>
            <a:lvl1pPr marL="342900" indent="-342900" algn="l" rtl="0" eaLnBrk="0" fontAlgn="base" hangingPunct="0">
              <a:lnSpc>
                <a:spcPct val="110000"/>
              </a:lnSpc>
              <a:spcBef>
                <a:spcPct val="40000"/>
              </a:spcBef>
              <a:spcAft>
                <a:spcPct val="0"/>
              </a:spcAft>
              <a:buChar char="•"/>
              <a:defRPr sz="2200">
                <a:solidFill>
                  <a:srgbClr val="333366"/>
                </a:solidFill>
                <a:latin typeface="+mn-lt"/>
                <a:ea typeface="ＭＳ Ｐゴシック" pitchFamily="-108" charset="-128"/>
                <a:cs typeface="ＭＳ Ｐゴシック" pitchFamily="-108" charset="-128"/>
              </a:defRPr>
            </a:lvl1pPr>
            <a:lvl2pPr marL="742950" indent="-285750" algn="l" rtl="0" eaLnBrk="0" fontAlgn="base" hangingPunct="0">
              <a:spcBef>
                <a:spcPct val="20000"/>
              </a:spcBef>
              <a:spcAft>
                <a:spcPct val="0"/>
              </a:spcAft>
              <a:buChar char="–"/>
              <a:defRPr sz="2000">
                <a:solidFill>
                  <a:srgbClr val="333366"/>
                </a:solidFill>
                <a:latin typeface="+mn-lt"/>
                <a:ea typeface="ＭＳ Ｐゴシック" pitchFamily="-110" charset="-128"/>
              </a:defRPr>
            </a:lvl2pPr>
            <a:lvl3pPr marL="1143000" indent="-228600" algn="l" rtl="0" eaLnBrk="0" fontAlgn="base" hangingPunct="0">
              <a:spcBef>
                <a:spcPct val="20000"/>
              </a:spcBef>
              <a:spcAft>
                <a:spcPct val="0"/>
              </a:spcAft>
              <a:buChar char="•"/>
              <a:defRPr>
                <a:solidFill>
                  <a:srgbClr val="333366"/>
                </a:solidFill>
                <a:latin typeface="+mn-lt"/>
                <a:ea typeface="ＭＳ Ｐゴシック" pitchFamily="-110" charset="-128"/>
              </a:defRPr>
            </a:lvl3pPr>
            <a:lvl4pPr marL="1600200" indent="-228600" algn="l" rtl="0" eaLnBrk="0" fontAlgn="base" hangingPunct="0">
              <a:spcBef>
                <a:spcPct val="20000"/>
              </a:spcBef>
              <a:spcAft>
                <a:spcPct val="0"/>
              </a:spcAft>
              <a:buChar char="–"/>
              <a:defRPr sz="1600">
                <a:solidFill>
                  <a:srgbClr val="333366"/>
                </a:solidFill>
                <a:latin typeface="+mn-lt"/>
                <a:ea typeface="ＭＳ Ｐゴシック" pitchFamily="-110" charset="-128"/>
              </a:defRPr>
            </a:lvl4pPr>
            <a:lvl5pPr marL="2057400" indent="-228600" algn="l" rtl="0" eaLnBrk="0" fontAlgn="base" hangingPunct="0">
              <a:spcBef>
                <a:spcPct val="20000"/>
              </a:spcBef>
              <a:spcAft>
                <a:spcPct val="0"/>
              </a:spcAft>
              <a:buChar char="»"/>
              <a:defRPr sz="1200">
                <a:solidFill>
                  <a:srgbClr val="333366"/>
                </a:solidFill>
                <a:latin typeface="+mn-lt"/>
                <a:ea typeface="ＭＳ Ｐゴシック" pitchFamily="-110" charset="-128"/>
              </a:defRPr>
            </a:lvl5pPr>
            <a:lvl6pPr marL="2514600" indent="-228600" algn="l" rtl="0" fontAlgn="base">
              <a:spcBef>
                <a:spcPct val="20000"/>
              </a:spcBef>
              <a:spcAft>
                <a:spcPct val="0"/>
              </a:spcAft>
              <a:buChar char="»"/>
              <a:defRPr sz="1200">
                <a:solidFill>
                  <a:srgbClr val="333366"/>
                </a:solidFill>
                <a:latin typeface="+mn-lt"/>
                <a:ea typeface="ＭＳ Ｐゴシック" pitchFamily="-110" charset="-128"/>
              </a:defRPr>
            </a:lvl6pPr>
            <a:lvl7pPr marL="2971800" indent="-228600" algn="l" rtl="0" fontAlgn="base">
              <a:spcBef>
                <a:spcPct val="20000"/>
              </a:spcBef>
              <a:spcAft>
                <a:spcPct val="0"/>
              </a:spcAft>
              <a:buChar char="»"/>
              <a:defRPr sz="1200">
                <a:solidFill>
                  <a:srgbClr val="333366"/>
                </a:solidFill>
                <a:latin typeface="+mn-lt"/>
                <a:ea typeface="ＭＳ Ｐゴシック" pitchFamily="-110" charset="-128"/>
              </a:defRPr>
            </a:lvl7pPr>
            <a:lvl8pPr marL="3429000" indent="-228600" algn="l" rtl="0" fontAlgn="base">
              <a:spcBef>
                <a:spcPct val="20000"/>
              </a:spcBef>
              <a:spcAft>
                <a:spcPct val="0"/>
              </a:spcAft>
              <a:buChar char="»"/>
              <a:defRPr sz="1200">
                <a:solidFill>
                  <a:srgbClr val="333366"/>
                </a:solidFill>
                <a:latin typeface="+mn-lt"/>
                <a:ea typeface="ＭＳ Ｐゴシック" pitchFamily="-110" charset="-128"/>
              </a:defRPr>
            </a:lvl8pPr>
            <a:lvl9pPr marL="3886200" indent="-228600" algn="l" rtl="0" fontAlgn="base">
              <a:spcBef>
                <a:spcPct val="20000"/>
              </a:spcBef>
              <a:spcAft>
                <a:spcPct val="0"/>
              </a:spcAft>
              <a:buChar char="»"/>
              <a:defRPr sz="1200">
                <a:solidFill>
                  <a:srgbClr val="333366"/>
                </a:solidFill>
                <a:latin typeface="+mn-lt"/>
                <a:ea typeface="ＭＳ Ｐゴシック" pitchFamily="-110" charset="-128"/>
              </a:defRPr>
            </a:lvl9pPr>
          </a:lstStyle>
          <a:p>
            <a:pPr marL="0" indent="0" eaLnBrk="1" hangingPunct="1">
              <a:lnSpc>
                <a:spcPct val="100000"/>
              </a:lnSpc>
              <a:spcBef>
                <a:spcPts val="0"/>
              </a:spcBef>
              <a:buFontTx/>
              <a:buNone/>
              <a:defRPr/>
            </a:pPr>
            <a:r>
              <a:rPr lang="en-GB" sz="1600" dirty="0">
                <a:latin typeface="Helvetica" pitchFamily="2" charset="0"/>
              </a:rPr>
              <a:t>A key element of the Penn resilience programme for helping children learn optimism involved learning the ABCDE attributional retraining strategy for coping with dips in mood</a:t>
            </a:r>
            <a:r>
              <a:rPr lang="en-GB" sz="1600" b="1" dirty="0">
                <a:latin typeface="Helvetica" pitchFamily="2" charset="0"/>
              </a:rPr>
              <a:t> </a:t>
            </a:r>
          </a:p>
          <a:p>
            <a:pPr marL="0" indent="0" eaLnBrk="1" hangingPunct="1">
              <a:lnSpc>
                <a:spcPct val="100000"/>
              </a:lnSpc>
              <a:spcBef>
                <a:spcPts val="0"/>
              </a:spcBef>
              <a:buFontTx/>
              <a:buNone/>
              <a:defRPr/>
            </a:pPr>
            <a:endParaRPr lang="en-GB" sz="1600" b="1" dirty="0">
              <a:latin typeface="Helvetica" pitchFamily="2" charset="0"/>
            </a:endParaRPr>
          </a:p>
          <a:p>
            <a:pPr>
              <a:lnSpc>
                <a:spcPct val="100000"/>
              </a:lnSpc>
              <a:spcAft>
                <a:spcPts val="0"/>
              </a:spcAft>
              <a:buFont typeface="Symbol" pitchFamily="2" charset="2"/>
              <a:buChar char=""/>
              <a:defRPr/>
            </a:pPr>
            <a:r>
              <a:rPr lang="en-GB" sz="1600" b="1" dirty="0">
                <a:latin typeface="Helvetica" pitchFamily="2" charset="0"/>
              </a:rPr>
              <a:t>A</a:t>
            </a:r>
            <a:r>
              <a:rPr lang="en-GB" sz="1600" dirty="0">
                <a:latin typeface="Helvetica" pitchFamily="2" charset="0"/>
              </a:rPr>
              <a:t> stands for the </a:t>
            </a:r>
            <a:r>
              <a:rPr lang="en-GB" sz="1600" b="1" dirty="0">
                <a:latin typeface="Helvetica" pitchFamily="2" charset="0"/>
              </a:rPr>
              <a:t>Adversity or Antecedent </a:t>
            </a:r>
            <a:r>
              <a:rPr lang="en-GB" sz="1600" dirty="0">
                <a:latin typeface="Helvetica" pitchFamily="2" charset="0"/>
              </a:rPr>
              <a:t>event that you found difficult. e.g., Someone you know doesn’t say hello when you pass them on the other side of the street</a:t>
            </a:r>
          </a:p>
          <a:p>
            <a:pPr>
              <a:lnSpc>
                <a:spcPct val="100000"/>
              </a:lnSpc>
              <a:spcAft>
                <a:spcPts val="0"/>
              </a:spcAft>
              <a:buFont typeface="Symbol" pitchFamily="2" charset="2"/>
              <a:buChar char=""/>
              <a:defRPr/>
            </a:pPr>
            <a:endParaRPr lang="en-IE" sz="1600" dirty="0">
              <a:latin typeface="Helvetica" pitchFamily="2" charset="0"/>
            </a:endParaRPr>
          </a:p>
          <a:p>
            <a:pPr>
              <a:lnSpc>
                <a:spcPct val="100000"/>
              </a:lnSpc>
              <a:spcAft>
                <a:spcPts val="0"/>
              </a:spcAft>
              <a:buFont typeface="Symbol" pitchFamily="2" charset="2"/>
              <a:buChar char=""/>
              <a:defRPr/>
            </a:pPr>
            <a:r>
              <a:rPr lang="en-GB" sz="1600" b="1" dirty="0">
                <a:latin typeface="Helvetica" pitchFamily="2" charset="0"/>
              </a:rPr>
              <a:t>B</a:t>
            </a:r>
            <a:r>
              <a:rPr lang="en-GB" sz="1600" dirty="0">
                <a:latin typeface="Helvetica" pitchFamily="2" charset="0"/>
              </a:rPr>
              <a:t> stands to your </a:t>
            </a:r>
            <a:r>
              <a:rPr lang="en-GB" sz="1600" b="1" dirty="0">
                <a:latin typeface="Helvetica" pitchFamily="2" charset="0"/>
              </a:rPr>
              <a:t>Beliefs </a:t>
            </a:r>
            <a:r>
              <a:rPr lang="en-GB" sz="1600" dirty="0">
                <a:latin typeface="Helvetica" pitchFamily="2" charset="0"/>
              </a:rPr>
              <a:t>about the situation. This is your interpretation or explanation of the situation or the story you told yourself about it. e.g. they don’t like me</a:t>
            </a:r>
          </a:p>
          <a:p>
            <a:pPr>
              <a:lnSpc>
                <a:spcPct val="100000"/>
              </a:lnSpc>
              <a:spcAft>
                <a:spcPts val="0"/>
              </a:spcAft>
              <a:buFont typeface="Symbol" pitchFamily="2" charset="2"/>
              <a:buChar char=""/>
              <a:defRPr/>
            </a:pPr>
            <a:endParaRPr lang="en-IE" sz="1600" dirty="0">
              <a:latin typeface="Helvetica" pitchFamily="2" charset="0"/>
            </a:endParaRPr>
          </a:p>
          <a:p>
            <a:pPr>
              <a:lnSpc>
                <a:spcPct val="100000"/>
              </a:lnSpc>
              <a:spcAft>
                <a:spcPts val="0"/>
              </a:spcAft>
              <a:buFont typeface="Symbol" pitchFamily="2" charset="2"/>
              <a:buChar char=""/>
              <a:defRPr/>
            </a:pPr>
            <a:r>
              <a:rPr lang="en-GB" sz="1600" b="1" dirty="0">
                <a:latin typeface="Helvetica" pitchFamily="2" charset="0"/>
              </a:rPr>
              <a:t>C</a:t>
            </a:r>
            <a:r>
              <a:rPr lang="en-GB" sz="1600" dirty="0">
                <a:latin typeface="Helvetica" pitchFamily="2" charset="0"/>
              </a:rPr>
              <a:t> stands for the </a:t>
            </a:r>
            <a:r>
              <a:rPr lang="en-GB" sz="1600" b="1" dirty="0">
                <a:latin typeface="Helvetica" pitchFamily="2" charset="0"/>
              </a:rPr>
              <a:t>Consequences</a:t>
            </a:r>
            <a:r>
              <a:rPr lang="en-GB" sz="1600" dirty="0">
                <a:latin typeface="Helvetica" pitchFamily="2" charset="0"/>
              </a:rPr>
              <a:t> for your mood (on a 10-point scale), bodily sensations, and behaviour. e.g., your mood drops from a 7 to a 3, you feel down and want to withdraw</a:t>
            </a:r>
          </a:p>
          <a:p>
            <a:pPr>
              <a:lnSpc>
                <a:spcPct val="100000"/>
              </a:lnSpc>
              <a:spcAft>
                <a:spcPts val="0"/>
              </a:spcAft>
              <a:buFont typeface="Symbol" pitchFamily="2" charset="2"/>
              <a:buChar char=""/>
              <a:defRPr/>
            </a:pPr>
            <a:endParaRPr lang="en-IE" sz="1600" dirty="0">
              <a:latin typeface="Helvetica" pitchFamily="2" charset="0"/>
            </a:endParaRPr>
          </a:p>
          <a:p>
            <a:pPr>
              <a:lnSpc>
                <a:spcPct val="100000"/>
              </a:lnSpc>
              <a:spcAft>
                <a:spcPts val="0"/>
              </a:spcAft>
              <a:buFont typeface="Symbol" pitchFamily="2" charset="2"/>
              <a:buChar char=""/>
              <a:defRPr/>
            </a:pPr>
            <a:r>
              <a:rPr lang="en-GB" sz="1600" b="1" dirty="0">
                <a:latin typeface="Helvetica" pitchFamily="2" charset="0"/>
              </a:rPr>
              <a:t>D</a:t>
            </a:r>
            <a:r>
              <a:rPr lang="en-GB" sz="1600" dirty="0">
                <a:latin typeface="Helvetica" pitchFamily="2" charset="0"/>
              </a:rPr>
              <a:t> stands for </a:t>
            </a:r>
            <a:r>
              <a:rPr lang="en-GB" sz="1600" b="1" dirty="0">
                <a:latin typeface="Helvetica" pitchFamily="2" charset="0"/>
              </a:rPr>
              <a:t>Distraction, Distancing or Disputation</a:t>
            </a:r>
            <a:r>
              <a:rPr lang="en-GB" sz="1600" dirty="0">
                <a:latin typeface="Helvetica" pitchFamily="2" charset="0"/>
              </a:rPr>
              <a:t>. These strategies are described below. They will help you to move towards an optimistic thinking style and away from a pessimistic thinking style</a:t>
            </a:r>
          </a:p>
          <a:p>
            <a:pPr>
              <a:spcAft>
                <a:spcPts val="0"/>
              </a:spcAft>
              <a:buFont typeface="Symbol" pitchFamily="2" charset="2"/>
              <a:buChar char=""/>
              <a:defRPr/>
            </a:pPr>
            <a:endParaRPr lang="en-IE" sz="1600" dirty="0">
              <a:latin typeface="Helvetica" pitchFamily="2" charset="0"/>
            </a:endParaRPr>
          </a:p>
          <a:p>
            <a:pPr>
              <a:spcAft>
                <a:spcPts val="0"/>
              </a:spcAft>
              <a:buFont typeface="Symbol" pitchFamily="2" charset="2"/>
              <a:buChar char=""/>
              <a:defRPr/>
            </a:pPr>
            <a:r>
              <a:rPr lang="en-GB" sz="1600" b="1" dirty="0">
                <a:latin typeface="Helvetica" pitchFamily="2" charset="0"/>
              </a:rPr>
              <a:t>E</a:t>
            </a:r>
            <a:r>
              <a:rPr lang="en-GB" sz="1600" dirty="0">
                <a:latin typeface="Helvetica" pitchFamily="2" charset="0"/>
              </a:rPr>
              <a:t> stands for </a:t>
            </a:r>
            <a:r>
              <a:rPr lang="en-GB" sz="1600" b="1" dirty="0">
                <a:latin typeface="Helvetica" pitchFamily="2" charset="0"/>
              </a:rPr>
              <a:t>Energisation </a:t>
            </a:r>
            <a:r>
              <a:rPr lang="en-GB" sz="1600" dirty="0">
                <a:latin typeface="Helvetica" pitchFamily="2" charset="0"/>
              </a:rPr>
              <a:t>or the extent to which using distraction, distancing or disputation increased your mood</a:t>
            </a:r>
          </a:p>
          <a:p>
            <a:pPr lvl="1">
              <a:spcBef>
                <a:spcPts val="0"/>
              </a:spcBef>
              <a:buFont typeface="Arial" panose="020B0604020202020204" pitchFamily="34" charset="0"/>
              <a:buChar char="•"/>
              <a:defRPr/>
            </a:pPr>
            <a:endParaRPr lang="en-GB" sz="1600" dirty="0"/>
          </a:p>
          <a:p>
            <a:pPr marL="457200" lvl="1" indent="0">
              <a:spcBef>
                <a:spcPts val="0"/>
              </a:spcBef>
              <a:buFontTx/>
              <a:buNone/>
              <a:defRPr/>
            </a:pPr>
            <a:endParaRPr lang="en-IE" sz="1600" b="1" dirty="0"/>
          </a:p>
        </p:txBody>
      </p:sp>
      <p:sp>
        <p:nvSpPr>
          <p:cNvPr id="6" name="Title 1">
            <a:extLst>
              <a:ext uri="{FF2B5EF4-FFF2-40B4-BE49-F238E27FC236}">
                <a16:creationId xmlns:a16="http://schemas.microsoft.com/office/drawing/2014/main" id="{8672B6F5-F39C-2143-A771-F3EB8C2A5637}"/>
              </a:ext>
            </a:extLst>
          </p:cNvPr>
          <p:cNvSpPr txBox="1">
            <a:spLocks noChangeArrowheads="1"/>
          </p:cNvSpPr>
          <p:nvPr/>
        </p:nvSpPr>
        <p:spPr>
          <a:xfrm>
            <a:off x="3059113" y="33338"/>
            <a:ext cx="3241675" cy="431800"/>
          </a:xfrm>
          <a:prstGeom prst="rect">
            <a:avLst/>
          </a:prstGeom>
        </p:spPr>
        <p:txBody>
          <a:bodyPr/>
          <a:lstStyle>
            <a:lvl1pPr algn="l" rtl="0" eaLnBrk="0" fontAlgn="base" hangingPunct="0">
              <a:lnSpc>
                <a:spcPct val="110000"/>
              </a:lnSpc>
              <a:spcBef>
                <a:spcPct val="50000"/>
              </a:spcBef>
              <a:spcAft>
                <a:spcPct val="0"/>
              </a:spcAft>
              <a:defRPr sz="2800">
                <a:solidFill>
                  <a:srgbClr val="337FCC"/>
                </a:solidFill>
                <a:latin typeface="+mj-lt"/>
                <a:ea typeface="ＭＳ Ｐゴシック" pitchFamily="-108" charset="-128"/>
                <a:cs typeface="ＭＳ Ｐゴシック" pitchFamily="-108" charset="-128"/>
              </a:defRPr>
            </a:lvl1pPr>
            <a:lvl2pPr algn="l" rtl="0" eaLnBrk="0" fontAlgn="base" hangingPunct="0">
              <a:lnSpc>
                <a:spcPct val="110000"/>
              </a:lnSpc>
              <a:spcBef>
                <a:spcPct val="50000"/>
              </a:spcBef>
              <a:spcAft>
                <a:spcPct val="0"/>
              </a:spcAft>
              <a:defRPr sz="2800">
                <a:solidFill>
                  <a:srgbClr val="337FCC"/>
                </a:solidFill>
                <a:latin typeface="Verdana" pitchFamily="-110" charset="0"/>
                <a:ea typeface="ＭＳ Ｐゴシック" pitchFamily="-108" charset="-128"/>
                <a:cs typeface="ＭＳ Ｐゴシック" pitchFamily="-108" charset="-128"/>
              </a:defRPr>
            </a:lvl2pPr>
            <a:lvl3pPr algn="l" rtl="0" eaLnBrk="0" fontAlgn="base" hangingPunct="0">
              <a:lnSpc>
                <a:spcPct val="110000"/>
              </a:lnSpc>
              <a:spcBef>
                <a:spcPct val="50000"/>
              </a:spcBef>
              <a:spcAft>
                <a:spcPct val="0"/>
              </a:spcAft>
              <a:defRPr sz="2800">
                <a:solidFill>
                  <a:srgbClr val="337FCC"/>
                </a:solidFill>
                <a:latin typeface="Verdana" pitchFamily="-110" charset="0"/>
                <a:ea typeface="ＭＳ Ｐゴシック" pitchFamily="-108" charset="-128"/>
                <a:cs typeface="ＭＳ Ｐゴシック" pitchFamily="-108" charset="-128"/>
              </a:defRPr>
            </a:lvl3pPr>
            <a:lvl4pPr algn="l" rtl="0" eaLnBrk="0" fontAlgn="base" hangingPunct="0">
              <a:lnSpc>
                <a:spcPct val="110000"/>
              </a:lnSpc>
              <a:spcBef>
                <a:spcPct val="50000"/>
              </a:spcBef>
              <a:spcAft>
                <a:spcPct val="0"/>
              </a:spcAft>
              <a:defRPr sz="2800">
                <a:solidFill>
                  <a:srgbClr val="337FCC"/>
                </a:solidFill>
                <a:latin typeface="Verdana" pitchFamily="-110" charset="0"/>
                <a:ea typeface="ＭＳ Ｐゴシック" pitchFamily="-108" charset="-128"/>
                <a:cs typeface="ＭＳ Ｐゴシック" pitchFamily="-108" charset="-128"/>
              </a:defRPr>
            </a:lvl4pPr>
            <a:lvl5pPr algn="l" rtl="0" eaLnBrk="0" fontAlgn="base" hangingPunct="0">
              <a:lnSpc>
                <a:spcPct val="110000"/>
              </a:lnSpc>
              <a:spcBef>
                <a:spcPct val="50000"/>
              </a:spcBef>
              <a:spcAft>
                <a:spcPct val="0"/>
              </a:spcAft>
              <a:defRPr sz="2800">
                <a:solidFill>
                  <a:srgbClr val="337FCC"/>
                </a:solidFill>
                <a:latin typeface="Verdana" pitchFamily="-110" charset="0"/>
                <a:ea typeface="ＭＳ Ｐゴシック" pitchFamily="-108" charset="-128"/>
                <a:cs typeface="ＭＳ Ｐゴシック" pitchFamily="-108" charset="-128"/>
              </a:defRPr>
            </a:lvl5pPr>
            <a:lvl6pPr marL="457200" algn="l" rtl="0" fontAlgn="base">
              <a:lnSpc>
                <a:spcPct val="110000"/>
              </a:lnSpc>
              <a:spcBef>
                <a:spcPct val="50000"/>
              </a:spcBef>
              <a:spcAft>
                <a:spcPct val="0"/>
              </a:spcAft>
              <a:defRPr sz="2800">
                <a:solidFill>
                  <a:srgbClr val="337FCC"/>
                </a:solidFill>
                <a:latin typeface="Verdana" pitchFamily="-110" charset="0"/>
              </a:defRPr>
            </a:lvl6pPr>
            <a:lvl7pPr marL="914400" algn="l" rtl="0" fontAlgn="base">
              <a:lnSpc>
                <a:spcPct val="110000"/>
              </a:lnSpc>
              <a:spcBef>
                <a:spcPct val="50000"/>
              </a:spcBef>
              <a:spcAft>
                <a:spcPct val="0"/>
              </a:spcAft>
              <a:defRPr sz="2800">
                <a:solidFill>
                  <a:srgbClr val="337FCC"/>
                </a:solidFill>
                <a:latin typeface="Verdana" pitchFamily="-110" charset="0"/>
              </a:defRPr>
            </a:lvl7pPr>
            <a:lvl8pPr marL="1371600" algn="l" rtl="0" fontAlgn="base">
              <a:lnSpc>
                <a:spcPct val="110000"/>
              </a:lnSpc>
              <a:spcBef>
                <a:spcPct val="50000"/>
              </a:spcBef>
              <a:spcAft>
                <a:spcPct val="0"/>
              </a:spcAft>
              <a:defRPr sz="2800">
                <a:solidFill>
                  <a:srgbClr val="337FCC"/>
                </a:solidFill>
                <a:latin typeface="Verdana" pitchFamily="-110" charset="0"/>
              </a:defRPr>
            </a:lvl8pPr>
            <a:lvl9pPr marL="1828800" algn="l" rtl="0" fontAlgn="base">
              <a:lnSpc>
                <a:spcPct val="110000"/>
              </a:lnSpc>
              <a:spcBef>
                <a:spcPct val="50000"/>
              </a:spcBef>
              <a:spcAft>
                <a:spcPct val="0"/>
              </a:spcAft>
              <a:defRPr sz="2800">
                <a:solidFill>
                  <a:srgbClr val="337FCC"/>
                </a:solidFill>
                <a:latin typeface="Verdana" pitchFamily="-110" charset="0"/>
              </a:defRPr>
            </a:lvl9pPr>
          </a:lstStyle>
          <a:p>
            <a:pPr>
              <a:defRPr/>
            </a:pPr>
            <a:r>
              <a:rPr lang="en-US" altLang="en-US" sz="2000" b="1" kern="0" dirty="0">
                <a:ea typeface="ＭＳ Ｐゴシック" panose="020B0600070205080204" pitchFamily="34" charset="-128"/>
              </a:rPr>
              <a:t>LEARNED OPTIMISM</a:t>
            </a:r>
          </a:p>
        </p:txBody>
      </p:sp>
      <p:sp>
        <p:nvSpPr>
          <p:cNvPr id="4" name="Rectangle 3">
            <a:extLst>
              <a:ext uri="{FF2B5EF4-FFF2-40B4-BE49-F238E27FC236}">
                <a16:creationId xmlns:a16="http://schemas.microsoft.com/office/drawing/2014/main" id="{9EC7746B-44A4-CF49-ABDE-1CB71356594E}"/>
              </a:ext>
            </a:extLst>
          </p:cNvPr>
          <p:cNvSpPr/>
          <p:nvPr/>
        </p:nvSpPr>
        <p:spPr>
          <a:xfrm>
            <a:off x="387350" y="6356350"/>
            <a:ext cx="7306809" cy="276999"/>
          </a:xfrm>
          <a:prstGeom prst="rect">
            <a:avLst/>
          </a:prstGeom>
        </p:spPr>
        <p:txBody>
          <a:bodyPr wrap="square">
            <a:spAutoFit/>
          </a:bodyPr>
          <a:lstStyle/>
          <a:p>
            <a:pPr>
              <a:spcAft>
                <a:spcPts val="0"/>
              </a:spcAft>
              <a:defRPr/>
            </a:pPr>
            <a:r>
              <a:rPr lang="en-GB" sz="1200" b="1" dirty="0">
                <a:solidFill>
                  <a:srgbClr val="002060"/>
                </a:solidFill>
                <a:latin typeface="+mj-lt"/>
              </a:rPr>
              <a:t>Note: </a:t>
            </a:r>
            <a:r>
              <a:rPr lang="en-GB" sz="1200" dirty="0">
                <a:solidFill>
                  <a:srgbClr val="002060"/>
                </a:solidFill>
                <a:latin typeface="+mj-lt"/>
              </a:rPr>
              <a:t>Based on Seligman, M.E.P. (2006). </a:t>
            </a:r>
            <a:r>
              <a:rPr lang="en-GB" sz="1200" i="1" dirty="0">
                <a:solidFill>
                  <a:srgbClr val="002060"/>
                </a:solidFill>
                <a:latin typeface="+mj-lt"/>
              </a:rPr>
              <a:t>Learned optimism </a:t>
            </a:r>
            <a:r>
              <a:rPr lang="en-GB" sz="1200" dirty="0">
                <a:solidFill>
                  <a:srgbClr val="002060"/>
                </a:solidFill>
                <a:latin typeface="+mj-lt"/>
              </a:rPr>
              <a:t>(Vintage edition). New York: Random House</a:t>
            </a:r>
            <a:endParaRPr lang="en-IE" sz="1200" dirty="0">
              <a:solidFill>
                <a:srgbClr val="002060"/>
              </a:solidFill>
              <a:latin typeface="+mj-lt"/>
              <a:ea typeface="Times New Roman" panose="02020603050405020304" pitchFamily="18" charset="0"/>
            </a:endParaRPr>
          </a:p>
        </p:txBody>
      </p:sp>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2">
            <a:extLst>
              <a:ext uri="{FF2B5EF4-FFF2-40B4-BE49-F238E27FC236}">
                <a16:creationId xmlns:a16="http://schemas.microsoft.com/office/drawing/2014/main" id="{72BA627C-48B8-DD4E-A9E2-373F857EC9CD}"/>
              </a:ext>
            </a:extLst>
          </p:cNvPr>
          <p:cNvSpPr txBox="1">
            <a:spLocks noChangeArrowheads="1"/>
          </p:cNvSpPr>
          <p:nvPr/>
        </p:nvSpPr>
        <p:spPr>
          <a:xfrm>
            <a:off x="906218" y="720781"/>
            <a:ext cx="7561376" cy="5416437"/>
          </a:xfrm>
          <a:prstGeom prst="rect">
            <a:avLst/>
          </a:prstGeom>
        </p:spPr>
        <p:txBody>
          <a:bodyPr/>
          <a:lstStyle>
            <a:lvl1pPr marL="342900" indent="-342900" algn="l" rtl="0" eaLnBrk="0" fontAlgn="base" hangingPunct="0">
              <a:lnSpc>
                <a:spcPct val="110000"/>
              </a:lnSpc>
              <a:spcBef>
                <a:spcPct val="40000"/>
              </a:spcBef>
              <a:spcAft>
                <a:spcPct val="0"/>
              </a:spcAft>
              <a:buChar char="•"/>
              <a:defRPr sz="2200">
                <a:solidFill>
                  <a:srgbClr val="333366"/>
                </a:solidFill>
                <a:latin typeface="+mn-lt"/>
                <a:ea typeface="ＭＳ Ｐゴシック" pitchFamily="-108" charset="-128"/>
                <a:cs typeface="ＭＳ Ｐゴシック" pitchFamily="-108" charset="-128"/>
              </a:defRPr>
            </a:lvl1pPr>
            <a:lvl2pPr marL="742950" indent="-285750" algn="l" rtl="0" eaLnBrk="0" fontAlgn="base" hangingPunct="0">
              <a:spcBef>
                <a:spcPct val="20000"/>
              </a:spcBef>
              <a:spcAft>
                <a:spcPct val="0"/>
              </a:spcAft>
              <a:buChar char="–"/>
              <a:defRPr sz="2000">
                <a:solidFill>
                  <a:srgbClr val="333366"/>
                </a:solidFill>
                <a:latin typeface="+mn-lt"/>
                <a:ea typeface="ＭＳ Ｐゴシック" pitchFamily="-110" charset="-128"/>
              </a:defRPr>
            </a:lvl2pPr>
            <a:lvl3pPr marL="1143000" indent="-228600" algn="l" rtl="0" eaLnBrk="0" fontAlgn="base" hangingPunct="0">
              <a:spcBef>
                <a:spcPct val="20000"/>
              </a:spcBef>
              <a:spcAft>
                <a:spcPct val="0"/>
              </a:spcAft>
              <a:buChar char="•"/>
              <a:defRPr>
                <a:solidFill>
                  <a:srgbClr val="333366"/>
                </a:solidFill>
                <a:latin typeface="+mn-lt"/>
                <a:ea typeface="ＭＳ Ｐゴシック" pitchFamily="-110" charset="-128"/>
              </a:defRPr>
            </a:lvl3pPr>
            <a:lvl4pPr marL="1600200" indent="-228600" algn="l" rtl="0" eaLnBrk="0" fontAlgn="base" hangingPunct="0">
              <a:spcBef>
                <a:spcPct val="20000"/>
              </a:spcBef>
              <a:spcAft>
                <a:spcPct val="0"/>
              </a:spcAft>
              <a:buChar char="–"/>
              <a:defRPr sz="1600">
                <a:solidFill>
                  <a:srgbClr val="333366"/>
                </a:solidFill>
                <a:latin typeface="+mn-lt"/>
                <a:ea typeface="ＭＳ Ｐゴシック" pitchFamily="-110" charset="-128"/>
              </a:defRPr>
            </a:lvl4pPr>
            <a:lvl5pPr marL="2057400" indent="-228600" algn="l" rtl="0" eaLnBrk="0" fontAlgn="base" hangingPunct="0">
              <a:spcBef>
                <a:spcPct val="20000"/>
              </a:spcBef>
              <a:spcAft>
                <a:spcPct val="0"/>
              </a:spcAft>
              <a:buChar char="»"/>
              <a:defRPr sz="1200">
                <a:solidFill>
                  <a:srgbClr val="333366"/>
                </a:solidFill>
                <a:latin typeface="+mn-lt"/>
                <a:ea typeface="ＭＳ Ｐゴシック" pitchFamily="-110" charset="-128"/>
              </a:defRPr>
            </a:lvl5pPr>
            <a:lvl6pPr marL="2514600" indent="-228600" algn="l" rtl="0" fontAlgn="base">
              <a:spcBef>
                <a:spcPct val="20000"/>
              </a:spcBef>
              <a:spcAft>
                <a:spcPct val="0"/>
              </a:spcAft>
              <a:buChar char="»"/>
              <a:defRPr sz="1200">
                <a:solidFill>
                  <a:srgbClr val="333366"/>
                </a:solidFill>
                <a:latin typeface="+mn-lt"/>
                <a:ea typeface="ＭＳ Ｐゴシック" pitchFamily="-110" charset="-128"/>
              </a:defRPr>
            </a:lvl6pPr>
            <a:lvl7pPr marL="2971800" indent="-228600" algn="l" rtl="0" fontAlgn="base">
              <a:spcBef>
                <a:spcPct val="20000"/>
              </a:spcBef>
              <a:spcAft>
                <a:spcPct val="0"/>
              </a:spcAft>
              <a:buChar char="»"/>
              <a:defRPr sz="1200">
                <a:solidFill>
                  <a:srgbClr val="333366"/>
                </a:solidFill>
                <a:latin typeface="+mn-lt"/>
                <a:ea typeface="ＭＳ Ｐゴシック" pitchFamily="-110" charset="-128"/>
              </a:defRPr>
            </a:lvl7pPr>
            <a:lvl8pPr marL="3429000" indent="-228600" algn="l" rtl="0" fontAlgn="base">
              <a:spcBef>
                <a:spcPct val="20000"/>
              </a:spcBef>
              <a:spcAft>
                <a:spcPct val="0"/>
              </a:spcAft>
              <a:buChar char="»"/>
              <a:defRPr sz="1200">
                <a:solidFill>
                  <a:srgbClr val="333366"/>
                </a:solidFill>
                <a:latin typeface="+mn-lt"/>
                <a:ea typeface="ＭＳ Ｐゴシック" pitchFamily="-110" charset="-128"/>
              </a:defRPr>
            </a:lvl8pPr>
            <a:lvl9pPr marL="3886200" indent="-228600" algn="l" rtl="0" fontAlgn="base">
              <a:spcBef>
                <a:spcPct val="20000"/>
              </a:spcBef>
              <a:spcAft>
                <a:spcPct val="0"/>
              </a:spcAft>
              <a:buChar char="»"/>
              <a:defRPr sz="1200">
                <a:solidFill>
                  <a:srgbClr val="333366"/>
                </a:solidFill>
                <a:latin typeface="+mn-lt"/>
                <a:ea typeface="ＭＳ Ｐゴシック" pitchFamily="-110" charset="-128"/>
              </a:defRPr>
            </a:lvl9pPr>
          </a:lstStyle>
          <a:p>
            <a:pPr marL="360000" indent="0" eaLnBrk="1" hangingPunct="1">
              <a:lnSpc>
                <a:spcPct val="100000"/>
              </a:lnSpc>
              <a:spcBef>
                <a:spcPts val="0"/>
              </a:spcBef>
              <a:buFontTx/>
              <a:buNone/>
              <a:defRPr/>
            </a:pPr>
            <a:endParaRPr lang="en-IE" sz="1500" dirty="0"/>
          </a:p>
          <a:p>
            <a:pPr marL="17100" indent="0">
              <a:lnSpc>
                <a:spcPct val="100000"/>
              </a:lnSpc>
              <a:spcBef>
                <a:spcPts val="0"/>
              </a:spcBef>
              <a:spcAft>
                <a:spcPts val="0"/>
              </a:spcAft>
              <a:buFontTx/>
              <a:buNone/>
              <a:defRPr/>
            </a:pPr>
            <a:r>
              <a:rPr lang="en-GB" sz="1800" dirty="0">
                <a:latin typeface="Helvetica" pitchFamily="2" charset="0"/>
              </a:rPr>
              <a:t>In the ABCDE analysis of situations where there is a drop in mood, </a:t>
            </a:r>
            <a:r>
              <a:rPr lang="en-GB" sz="1800" b="1" dirty="0">
                <a:latin typeface="Helvetica" pitchFamily="2" charset="0"/>
              </a:rPr>
              <a:t>D</a:t>
            </a:r>
            <a:r>
              <a:rPr lang="en-GB" sz="1800" dirty="0">
                <a:latin typeface="Helvetica" pitchFamily="2" charset="0"/>
              </a:rPr>
              <a:t> stands for </a:t>
            </a:r>
            <a:r>
              <a:rPr lang="en-GB" sz="1800" b="1" dirty="0">
                <a:latin typeface="Helvetica" pitchFamily="2" charset="0"/>
              </a:rPr>
              <a:t>Distraction, Distancing or Disputation. </a:t>
            </a:r>
            <a:r>
              <a:rPr lang="en-GB" sz="1800" dirty="0">
                <a:latin typeface="Helvetica" pitchFamily="2" charset="0"/>
              </a:rPr>
              <a:t>These are three strategies for challenging pessimism</a:t>
            </a:r>
          </a:p>
          <a:p>
            <a:pPr marL="360000">
              <a:lnSpc>
                <a:spcPct val="100000"/>
              </a:lnSpc>
              <a:spcBef>
                <a:spcPts val="0"/>
              </a:spcBef>
              <a:spcAft>
                <a:spcPts val="0"/>
              </a:spcAft>
              <a:buFont typeface="Symbol" pitchFamily="2" charset="2"/>
              <a:buChar char=""/>
              <a:defRPr/>
            </a:pPr>
            <a:endParaRPr lang="en-GB" sz="1800" dirty="0">
              <a:latin typeface="Helvetica" pitchFamily="2" charset="0"/>
            </a:endParaRPr>
          </a:p>
          <a:p>
            <a:pPr marL="17100" indent="0">
              <a:lnSpc>
                <a:spcPct val="100000"/>
              </a:lnSpc>
              <a:spcBef>
                <a:spcPts val="0"/>
              </a:spcBef>
              <a:spcAft>
                <a:spcPts val="0"/>
              </a:spcAft>
              <a:buFontTx/>
              <a:buNone/>
              <a:defRPr/>
            </a:pPr>
            <a:r>
              <a:rPr lang="en-GB" sz="1800" b="1" dirty="0">
                <a:latin typeface="Helvetica" pitchFamily="2" charset="0"/>
              </a:rPr>
              <a:t>Distraction </a:t>
            </a:r>
          </a:p>
          <a:p>
            <a:pPr marL="360000">
              <a:spcBef>
                <a:spcPts val="0"/>
              </a:spcBef>
              <a:spcAft>
                <a:spcPts val="0"/>
              </a:spcAft>
              <a:buFont typeface="Symbol" pitchFamily="2" charset="2"/>
              <a:buChar char=""/>
              <a:defRPr/>
            </a:pPr>
            <a:r>
              <a:rPr lang="en-GB" sz="1800" dirty="0">
                <a:latin typeface="Helvetica" pitchFamily="2" charset="0"/>
              </a:rPr>
              <a:t>Saying STOP and hitting the table</a:t>
            </a:r>
          </a:p>
          <a:p>
            <a:pPr marL="360000">
              <a:spcBef>
                <a:spcPts val="0"/>
              </a:spcBef>
              <a:spcAft>
                <a:spcPts val="0"/>
              </a:spcAft>
              <a:buFont typeface="Symbol" pitchFamily="2" charset="2"/>
              <a:buChar char=""/>
              <a:defRPr/>
            </a:pPr>
            <a:r>
              <a:rPr lang="en-GB" sz="1800" dirty="0">
                <a:latin typeface="Helvetica" pitchFamily="2" charset="0"/>
              </a:rPr>
              <a:t>Snapping yourself on the wrist with an elastic band</a:t>
            </a:r>
          </a:p>
          <a:p>
            <a:pPr marL="360000">
              <a:spcBef>
                <a:spcPts val="0"/>
              </a:spcBef>
              <a:spcAft>
                <a:spcPts val="0"/>
              </a:spcAft>
              <a:buFont typeface="Symbol" pitchFamily="2" charset="2"/>
              <a:buChar char=""/>
              <a:defRPr/>
            </a:pPr>
            <a:r>
              <a:rPr lang="en-GB" sz="1800" dirty="0">
                <a:latin typeface="Helvetica" pitchFamily="2" charset="0"/>
              </a:rPr>
              <a:t>Looking at a flashcard with STOP written on it</a:t>
            </a:r>
          </a:p>
          <a:p>
            <a:pPr marL="360000">
              <a:spcBef>
                <a:spcPts val="0"/>
              </a:spcBef>
              <a:spcAft>
                <a:spcPts val="0"/>
              </a:spcAft>
              <a:buFont typeface="Symbol" pitchFamily="2" charset="2"/>
              <a:buChar char=""/>
              <a:defRPr/>
            </a:pPr>
            <a:r>
              <a:rPr lang="en-GB" sz="1800" dirty="0">
                <a:latin typeface="Helvetica" pitchFamily="2" charset="0"/>
              </a:rPr>
              <a:t>Writing down your pessimistic ruminations immediately</a:t>
            </a:r>
          </a:p>
          <a:p>
            <a:pPr marL="360000">
              <a:spcBef>
                <a:spcPts val="0"/>
              </a:spcBef>
              <a:spcAft>
                <a:spcPts val="0"/>
              </a:spcAft>
              <a:buFont typeface="Symbol" pitchFamily="2" charset="2"/>
              <a:buChar char=""/>
              <a:defRPr/>
            </a:pPr>
            <a:r>
              <a:rPr lang="en-GB" sz="1800" dirty="0">
                <a:latin typeface="Helvetica" pitchFamily="2" charset="0"/>
              </a:rPr>
              <a:t>Postponing pessimistic rumination until a specific time later in the day</a:t>
            </a:r>
          </a:p>
          <a:p>
            <a:pPr marL="360000">
              <a:spcBef>
                <a:spcPts val="0"/>
              </a:spcBef>
              <a:spcAft>
                <a:spcPts val="0"/>
              </a:spcAft>
              <a:buFont typeface="Symbol" pitchFamily="2" charset="2"/>
              <a:buChar char=""/>
              <a:defRPr/>
            </a:pPr>
            <a:endParaRPr lang="en-GB" sz="1800" b="1" dirty="0">
              <a:latin typeface="Helvetica" pitchFamily="2" charset="0"/>
            </a:endParaRPr>
          </a:p>
          <a:p>
            <a:pPr marL="17100" indent="0">
              <a:lnSpc>
                <a:spcPct val="100000"/>
              </a:lnSpc>
              <a:spcBef>
                <a:spcPts val="0"/>
              </a:spcBef>
              <a:spcAft>
                <a:spcPts val="0"/>
              </a:spcAft>
              <a:buFontTx/>
              <a:buNone/>
              <a:defRPr/>
            </a:pPr>
            <a:r>
              <a:rPr lang="en-GB" sz="1800" b="1" dirty="0">
                <a:latin typeface="Helvetica" pitchFamily="2" charset="0"/>
              </a:rPr>
              <a:t>Distancing </a:t>
            </a:r>
          </a:p>
          <a:p>
            <a:pPr>
              <a:spcBef>
                <a:spcPts val="0"/>
              </a:spcBef>
              <a:spcAft>
                <a:spcPts val="0"/>
              </a:spcAft>
              <a:buFont typeface="Symbol" pitchFamily="2" charset="2"/>
              <a:buChar char=""/>
              <a:defRPr/>
            </a:pPr>
            <a:r>
              <a:rPr lang="en-GB" sz="1800" dirty="0">
                <a:latin typeface="Helvetica" pitchFamily="2" charset="0"/>
              </a:rPr>
              <a:t>Telling yourself that a pessimistic interpretation of the situation is just one set of beliefs, and not the true facts</a:t>
            </a:r>
          </a:p>
          <a:p>
            <a:pPr>
              <a:spcBef>
                <a:spcPts val="0"/>
              </a:spcBef>
              <a:spcAft>
                <a:spcPts val="0"/>
              </a:spcAft>
              <a:buFont typeface="Symbol" pitchFamily="2" charset="2"/>
              <a:buChar char=""/>
              <a:defRPr/>
            </a:pPr>
            <a:r>
              <a:rPr lang="en-GB" sz="1800" dirty="0">
                <a:latin typeface="Helvetica" pitchFamily="2" charset="0"/>
              </a:rPr>
              <a:t>Acknowledging that there are always other more optimistic explanations, and some of these may be equally valid</a:t>
            </a:r>
            <a:endParaRPr lang="en-IE" sz="1800" b="1" dirty="0">
              <a:latin typeface="Helvetica" pitchFamily="2" charset="0"/>
            </a:endParaRPr>
          </a:p>
        </p:txBody>
      </p:sp>
      <p:sp>
        <p:nvSpPr>
          <p:cNvPr id="6" name="Title 1">
            <a:extLst>
              <a:ext uri="{FF2B5EF4-FFF2-40B4-BE49-F238E27FC236}">
                <a16:creationId xmlns:a16="http://schemas.microsoft.com/office/drawing/2014/main" id="{27AE8364-F5B4-3C4E-A6D9-1F513C01BAAF}"/>
              </a:ext>
            </a:extLst>
          </p:cNvPr>
          <p:cNvSpPr txBox="1">
            <a:spLocks noChangeArrowheads="1"/>
          </p:cNvSpPr>
          <p:nvPr/>
        </p:nvSpPr>
        <p:spPr>
          <a:xfrm>
            <a:off x="3066863" y="88338"/>
            <a:ext cx="3240087" cy="431801"/>
          </a:xfrm>
          <a:prstGeom prst="rect">
            <a:avLst/>
          </a:prstGeom>
        </p:spPr>
        <p:txBody>
          <a:bodyPr/>
          <a:lstStyle>
            <a:lvl1pPr algn="l" rtl="0" eaLnBrk="0" fontAlgn="base" hangingPunct="0">
              <a:lnSpc>
                <a:spcPct val="110000"/>
              </a:lnSpc>
              <a:spcBef>
                <a:spcPct val="50000"/>
              </a:spcBef>
              <a:spcAft>
                <a:spcPct val="0"/>
              </a:spcAft>
              <a:defRPr sz="2800">
                <a:solidFill>
                  <a:srgbClr val="337FCC"/>
                </a:solidFill>
                <a:latin typeface="+mj-lt"/>
                <a:ea typeface="ＭＳ Ｐゴシック" pitchFamily="-108" charset="-128"/>
                <a:cs typeface="ＭＳ Ｐゴシック" pitchFamily="-108" charset="-128"/>
              </a:defRPr>
            </a:lvl1pPr>
            <a:lvl2pPr algn="l" rtl="0" eaLnBrk="0" fontAlgn="base" hangingPunct="0">
              <a:lnSpc>
                <a:spcPct val="110000"/>
              </a:lnSpc>
              <a:spcBef>
                <a:spcPct val="50000"/>
              </a:spcBef>
              <a:spcAft>
                <a:spcPct val="0"/>
              </a:spcAft>
              <a:defRPr sz="2800">
                <a:solidFill>
                  <a:srgbClr val="337FCC"/>
                </a:solidFill>
                <a:latin typeface="Verdana" pitchFamily="-110" charset="0"/>
                <a:ea typeface="ＭＳ Ｐゴシック" pitchFamily="-108" charset="-128"/>
                <a:cs typeface="ＭＳ Ｐゴシック" pitchFamily="-108" charset="-128"/>
              </a:defRPr>
            </a:lvl2pPr>
            <a:lvl3pPr algn="l" rtl="0" eaLnBrk="0" fontAlgn="base" hangingPunct="0">
              <a:lnSpc>
                <a:spcPct val="110000"/>
              </a:lnSpc>
              <a:spcBef>
                <a:spcPct val="50000"/>
              </a:spcBef>
              <a:spcAft>
                <a:spcPct val="0"/>
              </a:spcAft>
              <a:defRPr sz="2800">
                <a:solidFill>
                  <a:srgbClr val="337FCC"/>
                </a:solidFill>
                <a:latin typeface="Verdana" pitchFamily="-110" charset="0"/>
                <a:ea typeface="ＭＳ Ｐゴシック" pitchFamily="-108" charset="-128"/>
                <a:cs typeface="ＭＳ Ｐゴシック" pitchFamily="-108" charset="-128"/>
              </a:defRPr>
            </a:lvl3pPr>
            <a:lvl4pPr algn="l" rtl="0" eaLnBrk="0" fontAlgn="base" hangingPunct="0">
              <a:lnSpc>
                <a:spcPct val="110000"/>
              </a:lnSpc>
              <a:spcBef>
                <a:spcPct val="50000"/>
              </a:spcBef>
              <a:spcAft>
                <a:spcPct val="0"/>
              </a:spcAft>
              <a:defRPr sz="2800">
                <a:solidFill>
                  <a:srgbClr val="337FCC"/>
                </a:solidFill>
                <a:latin typeface="Verdana" pitchFamily="-110" charset="0"/>
                <a:ea typeface="ＭＳ Ｐゴシック" pitchFamily="-108" charset="-128"/>
                <a:cs typeface="ＭＳ Ｐゴシック" pitchFamily="-108" charset="-128"/>
              </a:defRPr>
            </a:lvl4pPr>
            <a:lvl5pPr algn="l" rtl="0" eaLnBrk="0" fontAlgn="base" hangingPunct="0">
              <a:lnSpc>
                <a:spcPct val="110000"/>
              </a:lnSpc>
              <a:spcBef>
                <a:spcPct val="50000"/>
              </a:spcBef>
              <a:spcAft>
                <a:spcPct val="0"/>
              </a:spcAft>
              <a:defRPr sz="2800">
                <a:solidFill>
                  <a:srgbClr val="337FCC"/>
                </a:solidFill>
                <a:latin typeface="Verdana" pitchFamily="-110" charset="0"/>
                <a:ea typeface="ＭＳ Ｐゴシック" pitchFamily="-108" charset="-128"/>
                <a:cs typeface="ＭＳ Ｐゴシック" pitchFamily="-108" charset="-128"/>
              </a:defRPr>
            </a:lvl5pPr>
            <a:lvl6pPr marL="457200" algn="l" rtl="0" fontAlgn="base">
              <a:lnSpc>
                <a:spcPct val="110000"/>
              </a:lnSpc>
              <a:spcBef>
                <a:spcPct val="50000"/>
              </a:spcBef>
              <a:spcAft>
                <a:spcPct val="0"/>
              </a:spcAft>
              <a:defRPr sz="2800">
                <a:solidFill>
                  <a:srgbClr val="337FCC"/>
                </a:solidFill>
                <a:latin typeface="Verdana" pitchFamily="-110" charset="0"/>
              </a:defRPr>
            </a:lvl6pPr>
            <a:lvl7pPr marL="914400" algn="l" rtl="0" fontAlgn="base">
              <a:lnSpc>
                <a:spcPct val="110000"/>
              </a:lnSpc>
              <a:spcBef>
                <a:spcPct val="50000"/>
              </a:spcBef>
              <a:spcAft>
                <a:spcPct val="0"/>
              </a:spcAft>
              <a:defRPr sz="2800">
                <a:solidFill>
                  <a:srgbClr val="337FCC"/>
                </a:solidFill>
                <a:latin typeface="Verdana" pitchFamily="-110" charset="0"/>
              </a:defRPr>
            </a:lvl7pPr>
            <a:lvl8pPr marL="1371600" algn="l" rtl="0" fontAlgn="base">
              <a:lnSpc>
                <a:spcPct val="110000"/>
              </a:lnSpc>
              <a:spcBef>
                <a:spcPct val="50000"/>
              </a:spcBef>
              <a:spcAft>
                <a:spcPct val="0"/>
              </a:spcAft>
              <a:defRPr sz="2800">
                <a:solidFill>
                  <a:srgbClr val="337FCC"/>
                </a:solidFill>
                <a:latin typeface="Verdana" pitchFamily="-110" charset="0"/>
              </a:defRPr>
            </a:lvl8pPr>
            <a:lvl9pPr marL="1828800" algn="l" rtl="0" fontAlgn="base">
              <a:lnSpc>
                <a:spcPct val="110000"/>
              </a:lnSpc>
              <a:spcBef>
                <a:spcPct val="50000"/>
              </a:spcBef>
              <a:spcAft>
                <a:spcPct val="0"/>
              </a:spcAft>
              <a:defRPr sz="2800">
                <a:solidFill>
                  <a:srgbClr val="337FCC"/>
                </a:solidFill>
                <a:latin typeface="Verdana" pitchFamily="-110" charset="0"/>
              </a:defRPr>
            </a:lvl9pPr>
          </a:lstStyle>
          <a:p>
            <a:pPr>
              <a:defRPr/>
            </a:pPr>
            <a:r>
              <a:rPr lang="en-US" altLang="en-US" sz="2000" b="1" kern="0" dirty="0">
                <a:latin typeface="Helvetica" pitchFamily="2" charset="0"/>
                <a:ea typeface="ＭＳ Ｐゴシック" panose="020B0600070205080204" pitchFamily="34" charset="-128"/>
              </a:rPr>
              <a:t>LEARNED OPTIMISM</a:t>
            </a:r>
          </a:p>
        </p:txBody>
      </p:sp>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2">
            <a:extLst>
              <a:ext uri="{FF2B5EF4-FFF2-40B4-BE49-F238E27FC236}">
                <a16:creationId xmlns:a16="http://schemas.microsoft.com/office/drawing/2014/main" id="{A94DA179-8325-D540-9FBF-E6C23890C4A5}"/>
              </a:ext>
            </a:extLst>
          </p:cNvPr>
          <p:cNvSpPr txBox="1">
            <a:spLocks noChangeArrowheads="1"/>
          </p:cNvSpPr>
          <p:nvPr/>
        </p:nvSpPr>
        <p:spPr>
          <a:xfrm>
            <a:off x="141514" y="354012"/>
            <a:ext cx="8871857" cy="6308045"/>
          </a:xfrm>
          <a:prstGeom prst="rect">
            <a:avLst/>
          </a:prstGeom>
        </p:spPr>
        <p:txBody>
          <a:bodyPr/>
          <a:lstStyle>
            <a:lvl1pPr marL="342900" indent="-342900" algn="l" rtl="0" eaLnBrk="0" fontAlgn="base" hangingPunct="0">
              <a:lnSpc>
                <a:spcPct val="110000"/>
              </a:lnSpc>
              <a:spcBef>
                <a:spcPct val="40000"/>
              </a:spcBef>
              <a:spcAft>
                <a:spcPct val="0"/>
              </a:spcAft>
              <a:buChar char="•"/>
              <a:defRPr sz="2200">
                <a:solidFill>
                  <a:srgbClr val="333366"/>
                </a:solidFill>
                <a:latin typeface="+mn-lt"/>
                <a:ea typeface="ＭＳ Ｐゴシック" pitchFamily="-108" charset="-128"/>
                <a:cs typeface="ＭＳ Ｐゴシック" pitchFamily="-108" charset="-128"/>
              </a:defRPr>
            </a:lvl1pPr>
            <a:lvl2pPr marL="742950" indent="-285750" algn="l" rtl="0" eaLnBrk="0" fontAlgn="base" hangingPunct="0">
              <a:spcBef>
                <a:spcPct val="20000"/>
              </a:spcBef>
              <a:spcAft>
                <a:spcPct val="0"/>
              </a:spcAft>
              <a:buChar char="–"/>
              <a:defRPr sz="2000">
                <a:solidFill>
                  <a:srgbClr val="333366"/>
                </a:solidFill>
                <a:latin typeface="+mn-lt"/>
                <a:ea typeface="ＭＳ Ｐゴシック" pitchFamily="-110" charset="-128"/>
              </a:defRPr>
            </a:lvl2pPr>
            <a:lvl3pPr marL="1143000" indent="-228600" algn="l" rtl="0" eaLnBrk="0" fontAlgn="base" hangingPunct="0">
              <a:spcBef>
                <a:spcPct val="20000"/>
              </a:spcBef>
              <a:spcAft>
                <a:spcPct val="0"/>
              </a:spcAft>
              <a:buChar char="•"/>
              <a:defRPr>
                <a:solidFill>
                  <a:srgbClr val="333366"/>
                </a:solidFill>
                <a:latin typeface="+mn-lt"/>
                <a:ea typeface="ＭＳ Ｐゴシック" pitchFamily="-110" charset="-128"/>
              </a:defRPr>
            </a:lvl3pPr>
            <a:lvl4pPr marL="1600200" indent="-228600" algn="l" rtl="0" eaLnBrk="0" fontAlgn="base" hangingPunct="0">
              <a:spcBef>
                <a:spcPct val="20000"/>
              </a:spcBef>
              <a:spcAft>
                <a:spcPct val="0"/>
              </a:spcAft>
              <a:buChar char="–"/>
              <a:defRPr sz="1600">
                <a:solidFill>
                  <a:srgbClr val="333366"/>
                </a:solidFill>
                <a:latin typeface="+mn-lt"/>
                <a:ea typeface="ＭＳ Ｐゴシック" pitchFamily="-110" charset="-128"/>
              </a:defRPr>
            </a:lvl4pPr>
            <a:lvl5pPr marL="2057400" indent="-228600" algn="l" rtl="0" eaLnBrk="0" fontAlgn="base" hangingPunct="0">
              <a:spcBef>
                <a:spcPct val="20000"/>
              </a:spcBef>
              <a:spcAft>
                <a:spcPct val="0"/>
              </a:spcAft>
              <a:buChar char="»"/>
              <a:defRPr sz="1200">
                <a:solidFill>
                  <a:srgbClr val="333366"/>
                </a:solidFill>
                <a:latin typeface="+mn-lt"/>
                <a:ea typeface="ＭＳ Ｐゴシック" pitchFamily="-110" charset="-128"/>
              </a:defRPr>
            </a:lvl5pPr>
            <a:lvl6pPr marL="2514600" indent="-228600" algn="l" rtl="0" fontAlgn="base">
              <a:spcBef>
                <a:spcPct val="20000"/>
              </a:spcBef>
              <a:spcAft>
                <a:spcPct val="0"/>
              </a:spcAft>
              <a:buChar char="»"/>
              <a:defRPr sz="1200">
                <a:solidFill>
                  <a:srgbClr val="333366"/>
                </a:solidFill>
                <a:latin typeface="+mn-lt"/>
                <a:ea typeface="ＭＳ Ｐゴシック" pitchFamily="-110" charset="-128"/>
              </a:defRPr>
            </a:lvl6pPr>
            <a:lvl7pPr marL="2971800" indent="-228600" algn="l" rtl="0" fontAlgn="base">
              <a:spcBef>
                <a:spcPct val="20000"/>
              </a:spcBef>
              <a:spcAft>
                <a:spcPct val="0"/>
              </a:spcAft>
              <a:buChar char="»"/>
              <a:defRPr sz="1200">
                <a:solidFill>
                  <a:srgbClr val="333366"/>
                </a:solidFill>
                <a:latin typeface="+mn-lt"/>
                <a:ea typeface="ＭＳ Ｐゴシック" pitchFamily="-110" charset="-128"/>
              </a:defRPr>
            </a:lvl7pPr>
            <a:lvl8pPr marL="3429000" indent="-228600" algn="l" rtl="0" fontAlgn="base">
              <a:spcBef>
                <a:spcPct val="20000"/>
              </a:spcBef>
              <a:spcAft>
                <a:spcPct val="0"/>
              </a:spcAft>
              <a:buChar char="»"/>
              <a:defRPr sz="1200">
                <a:solidFill>
                  <a:srgbClr val="333366"/>
                </a:solidFill>
                <a:latin typeface="+mn-lt"/>
                <a:ea typeface="ＭＳ Ｐゴシック" pitchFamily="-110" charset="-128"/>
              </a:defRPr>
            </a:lvl8pPr>
            <a:lvl9pPr marL="3886200" indent="-228600" algn="l" rtl="0" fontAlgn="base">
              <a:spcBef>
                <a:spcPct val="20000"/>
              </a:spcBef>
              <a:spcAft>
                <a:spcPct val="0"/>
              </a:spcAft>
              <a:buChar char="»"/>
              <a:defRPr sz="1200">
                <a:solidFill>
                  <a:srgbClr val="333366"/>
                </a:solidFill>
                <a:latin typeface="+mn-lt"/>
                <a:ea typeface="ＭＳ Ｐゴシック" pitchFamily="-110" charset="-128"/>
              </a:defRPr>
            </a:lvl9pPr>
          </a:lstStyle>
          <a:p>
            <a:pPr marL="360000" indent="0" eaLnBrk="1" hangingPunct="1">
              <a:lnSpc>
                <a:spcPct val="100000"/>
              </a:lnSpc>
              <a:spcBef>
                <a:spcPts val="0"/>
              </a:spcBef>
              <a:buFontTx/>
              <a:buNone/>
              <a:defRPr/>
            </a:pPr>
            <a:endParaRPr lang="en-IE" sz="1500" dirty="0"/>
          </a:p>
          <a:p>
            <a:pPr marL="17100" indent="0">
              <a:lnSpc>
                <a:spcPct val="100000"/>
              </a:lnSpc>
              <a:spcBef>
                <a:spcPts val="0"/>
              </a:spcBef>
              <a:spcAft>
                <a:spcPts val="0"/>
              </a:spcAft>
              <a:buFontTx/>
              <a:buNone/>
              <a:defRPr/>
            </a:pPr>
            <a:r>
              <a:rPr lang="en-GB" sz="1600" dirty="0">
                <a:latin typeface="Helvetica" pitchFamily="2" charset="0"/>
              </a:rPr>
              <a:t>In the ABCDE analysis of situations where there is a drop in mood, </a:t>
            </a:r>
            <a:r>
              <a:rPr lang="en-GB" sz="1600" b="1" dirty="0">
                <a:latin typeface="Helvetica" pitchFamily="2" charset="0"/>
              </a:rPr>
              <a:t>D</a:t>
            </a:r>
            <a:r>
              <a:rPr lang="en-GB" sz="1600" dirty="0">
                <a:latin typeface="Helvetica" pitchFamily="2" charset="0"/>
              </a:rPr>
              <a:t> also stands for </a:t>
            </a:r>
            <a:r>
              <a:rPr lang="en-GB" sz="1600" b="1" dirty="0">
                <a:latin typeface="Helvetica" pitchFamily="2" charset="0"/>
              </a:rPr>
              <a:t>Disputation – </a:t>
            </a:r>
            <a:r>
              <a:rPr lang="en-GB" sz="1600" dirty="0">
                <a:latin typeface="Helvetica" pitchFamily="2" charset="0"/>
              </a:rPr>
              <a:t>the final strategy for for challenging pessimism</a:t>
            </a:r>
          </a:p>
          <a:p>
            <a:pPr marL="360000">
              <a:lnSpc>
                <a:spcPct val="100000"/>
              </a:lnSpc>
              <a:spcBef>
                <a:spcPts val="0"/>
              </a:spcBef>
              <a:spcAft>
                <a:spcPts val="0"/>
              </a:spcAft>
              <a:buFont typeface="Symbol" pitchFamily="2" charset="2"/>
              <a:buChar char=""/>
              <a:defRPr/>
            </a:pPr>
            <a:endParaRPr lang="en-GB" sz="1600" dirty="0">
              <a:latin typeface="Helvetica" pitchFamily="2" charset="0"/>
            </a:endParaRPr>
          </a:p>
          <a:p>
            <a:pPr marL="0" indent="0">
              <a:spcBef>
                <a:spcPts val="0"/>
              </a:spcBef>
              <a:spcAft>
                <a:spcPts val="0"/>
              </a:spcAft>
              <a:buFontTx/>
              <a:buNone/>
              <a:defRPr/>
            </a:pPr>
            <a:r>
              <a:rPr lang="en-GB" sz="1600" dirty="0">
                <a:latin typeface="Helvetica" pitchFamily="2" charset="0"/>
              </a:rPr>
              <a:t>You may dispute your pessimistic beliefs by examining the evidence, alternatives, implications, and usefulness related to these beliefs</a:t>
            </a:r>
          </a:p>
          <a:p>
            <a:pPr>
              <a:spcBef>
                <a:spcPts val="0"/>
              </a:spcBef>
              <a:spcAft>
                <a:spcPts val="0"/>
              </a:spcAft>
              <a:buFont typeface="Symbol" pitchFamily="2" charset="2"/>
              <a:buChar char=""/>
              <a:defRPr/>
            </a:pPr>
            <a:endParaRPr lang="en-IE" sz="1600" dirty="0">
              <a:latin typeface="Helvetica" pitchFamily="2" charset="0"/>
            </a:endParaRPr>
          </a:p>
          <a:p>
            <a:pPr>
              <a:spcBef>
                <a:spcPts val="0"/>
              </a:spcBef>
              <a:spcAft>
                <a:spcPts val="0"/>
              </a:spcAft>
              <a:buFont typeface="Symbol" pitchFamily="2" charset="2"/>
              <a:buChar char=""/>
              <a:tabLst>
                <a:tab pos="2743200" algn="ctr"/>
                <a:tab pos="5486400" algn="r"/>
                <a:tab pos="457200" algn="l"/>
              </a:tabLst>
              <a:defRPr/>
            </a:pPr>
            <a:r>
              <a:rPr lang="en-GB" sz="1600" b="1" dirty="0">
                <a:latin typeface="Helvetica" pitchFamily="2" charset="0"/>
              </a:rPr>
              <a:t>Evidence. </a:t>
            </a:r>
            <a:r>
              <a:rPr lang="en-GB" sz="1600" dirty="0">
                <a:latin typeface="Helvetica" pitchFamily="2" charset="0"/>
              </a:rPr>
              <a:t>What is the evidence for the pessimistic beliefs about the situation, and does this evidence show that these beliefs are not 100% true? e.g., what is the evidence that a person who did not say help does not like me?</a:t>
            </a:r>
          </a:p>
          <a:p>
            <a:pPr>
              <a:spcBef>
                <a:spcPts val="0"/>
              </a:spcBef>
              <a:spcAft>
                <a:spcPts val="0"/>
              </a:spcAft>
              <a:buFont typeface="Symbol" pitchFamily="2" charset="2"/>
              <a:buChar char=""/>
              <a:tabLst>
                <a:tab pos="2743200" algn="ctr"/>
                <a:tab pos="5486400" algn="r"/>
                <a:tab pos="457200" algn="l"/>
              </a:tabLst>
              <a:defRPr/>
            </a:pPr>
            <a:endParaRPr lang="en-IE" sz="1600" dirty="0">
              <a:latin typeface="Helvetica" pitchFamily="2" charset="0"/>
            </a:endParaRPr>
          </a:p>
          <a:p>
            <a:pPr>
              <a:spcBef>
                <a:spcPts val="0"/>
              </a:spcBef>
              <a:spcAft>
                <a:spcPts val="0"/>
              </a:spcAft>
              <a:buFont typeface="Symbol" pitchFamily="2" charset="2"/>
              <a:buChar char=""/>
              <a:tabLst>
                <a:tab pos="2743200" algn="ctr"/>
                <a:tab pos="5486400" algn="r"/>
                <a:tab pos="457200" algn="l"/>
              </a:tabLst>
              <a:defRPr/>
            </a:pPr>
            <a:r>
              <a:rPr lang="en-GB" sz="1600" b="1" dirty="0">
                <a:latin typeface="Helvetica" pitchFamily="2" charset="0"/>
              </a:rPr>
              <a:t>Alternatives. </a:t>
            </a:r>
            <a:r>
              <a:rPr lang="en-GB" sz="1600" dirty="0">
                <a:latin typeface="Helvetica" pitchFamily="2" charset="0"/>
              </a:rPr>
              <a:t>Is there an alternative optimistic interpretation of the situation, where I can attribute this negative event to external, transient, specific factors, rather than internal global, stable factors? e.g., perhaps they did not see or hear me</a:t>
            </a:r>
          </a:p>
          <a:p>
            <a:pPr>
              <a:spcBef>
                <a:spcPts val="0"/>
              </a:spcBef>
              <a:spcAft>
                <a:spcPts val="0"/>
              </a:spcAft>
              <a:buFont typeface="Symbol" pitchFamily="2" charset="2"/>
              <a:buChar char=""/>
              <a:tabLst>
                <a:tab pos="2743200" algn="ctr"/>
                <a:tab pos="5486400" algn="r"/>
                <a:tab pos="457200" algn="l"/>
              </a:tabLst>
              <a:defRPr/>
            </a:pPr>
            <a:endParaRPr lang="en-IE" sz="1600" dirty="0">
              <a:latin typeface="Helvetica" pitchFamily="2" charset="0"/>
            </a:endParaRPr>
          </a:p>
          <a:p>
            <a:pPr>
              <a:spcBef>
                <a:spcPts val="0"/>
              </a:spcBef>
              <a:spcAft>
                <a:spcPts val="0"/>
              </a:spcAft>
              <a:buFont typeface="Symbol" pitchFamily="2" charset="2"/>
              <a:buChar char=""/>
              <a:tabLst>
                <a:tab pos="2743200" algn="ctr"/>
                <a:tab pos="5486400" algn="r"/>
                <a:tab pos="457200" algn="l"/>
              </a:tabLst>
              <a:defRPr/>
            </a:pPr>
            <a:r>
              <a:rPr lang="en-GB" sz="1600" b="1" dirty="0">
                <a:latin typeface="Helvetica" pitchFamily="2" charset="0"/>
              </a:rPr>
              <a:t>Implications. </a:t>
            </a:r>
            <a:r>
              <a:rPr lang="en-GB" sz="1600" dirty="0">
                <a:latin typeface="Helvetica" pitchFamily="2" charset="0"/>
              </a:rPr>
              <a:t>If you cannot justify an optimistic interpretation of the situation, are the implications of your pessimistic beliefs catastrophic with major long-term negative consequences or just a bit of a temporary nuisance? e.g., If they don’t like me is that a disaster or a nuisance?</a:t>
            </a:r>
          </a:p>
          <a:p>
            <a:pPr marL="0" indent="0">
              <a:spcBef>
                <a:spcPts val="0"/>
              </a:spcBef>
              <a:spcAft>
                <a:spcPts val="0"/>
              </a:spcAft>
              <a:buFontTx/>
              <a:buNone/>
              <a:tabLst>
                <a:tab pos="2743200" algn="ctr"/>
                <a:tab pos="5486400" algn="r"/>
                <a:tab pos="457200" algn="l"/>
              </a:tabLst>
              <a:defRPr/>
            </a:pPr>
            <a:endParaRPr lang="en-IE" sz="1600" dirty="0">
              <a:latin typeface="Helvetica" pitchFamily="2" charset="0"/>
            </a:endParaRPr>
          </a:p>
          <a:p>
            <a:pPr>
              <a:spcBef>
                <a:spcPts val="0"/>
              </a:spcBef>
              <a:spcAft>
                <a:spcPts val="0"/>
              </a:spcAft>
              <a:buFont typeface="Symbol" pitchFamily="2" charset="2"/>
              <a:buChar char=""/>
              <a:tabLst>
                <a:tab pos="2743200" algn="ctr"/>
                <a:tab pos="5486400" algn="r"/>
                <a:tab pos="457200" algn="l"/>
              </a:tabLst>
              <a:defRPr/>
            </a:pPr>
            <a:r>
              <a:rPr lang="en-GB" sz="1600" b="1" dirty="0">
                <a:latin typeface="Helvetica" pitchFamily="2" charset="0"/>
              </a:rPr>
              <a:t>Usefulness. </a:t>
            </a:r>
            <a:r>
              <a:rPr lang="en-GB" sz="1600" dirty="0">
                <a:latin typeface="Helvetica" pitchFamily="2" charset="0"/>
              </a:rPr>
              <a:t>If you cannot decide whether there is more evidence for an optimistic or pessimistic interpretation of the adversity, decide which set of beliefs is most useful for you in terms of improving your mood and achieving your valued goals?  </a:t>
            </a:r>
            <a:endParaRPr lang="en-IE" sz="1600" dirty="0">
              <a:latin typeface="Helvetica" pitchFamily="2" charset="0"/>
            </a:endParaRPr>
          </a:p>
          <a:p>
            <a:pPr marL="360000">
              <a:lnSpc>
                <a:spcPct val="100000"/>
              </a:lnSpc>
              <a:spcAft>
                <a:spcPts val="0"/>
              </a:spcAft>
              <a:buFont typeface="Symbol" pitchFamily="2" charset="2"/>
              <a:buChar char=""/>
              <a:defRPr/>
            </a:pPr>
            <a:endParaRPr lang="en-GB" sz="1500" dirty="0"/>
          </a:p>
        </p:txBody>
      </p:sp>
      <p:sp>
        <p:nvSpPr>
          <p:cNvPr id="6" name="Title 1">
            <a:extLst>
              <a:ext uri="{FF2B5EF4-FFF2-40B4-BE49-F238E27FC236}">
                <a16:creationId xmlns:a16="http://schemas.microsoft.com/office/drawing/2014/main" id="{24152435-C4A6-9B46-B6AC-E5A154FD3B76}"/>
              </a:ext>
            </a:extLst>
          </p:cNvPr>
          <p:cNvSpPr txBox="1">
            <a:spLocks noChangeArrowheads="1"/>
          </p:cNvSpPr>
          <p:nvPr/>
        </p:nvSpPr>
        <p:spPr>
          <a:xfrm>
            <a:off x="3203575" y="0"/>
            <a:ext cx="2838637" cy="431800"/>
          </a:xfrm>
          <a:prstGeom prst="rect">
            <a:avLst/>
          </a:prstGeom>
        </p:spPr>
        <p:txBody>
          <a:bodyPr/>
          <a:lstStyle>
            <a:lvl1pPr algn="l" rtl="0" eaLnBrk="0" fontAlgn="base" hangingPunct="0">
              <a:lnSpc>
                <a:spcPct val="110000"/>
              </a:lnSpc>
              <a:spcBef>
                <a:spcPct val="50000"/>
              </a:spcBef>
              <a:spcAft>
                <a:spcPct val="0"/>
              </a:spcAft>
              <a:defRPr sz="2800">
                <a:solidFill>
                  <a:srgbClr val="337FCC"/>
                </a:solidFill>
                <a:latin typeface="+mj-lt"/>
                <a:ea typeface="ＭＳ Ｐゴシック" pitchFamily="-108" charset="-128"/>
                <a:cs typeface="ＭＳ Ｐゴシック" pitchFamily="-108" charset="-128"/>
              </a:defRPr>
            </a:lvl1pPr>
            <a:lvl2pPr algn="l" rtl="0" eaLnBrk="0" fontAlgn="base" hangingPunct="0">
              <a:lnSpc>
                <a:spcPct val="110000"/>
              </a:lnSpc>
              <a:spcBef>
                <a:spcPct val="50000"/>
              </a:spcBef>
              <a:spcAft>
                <a:spcPct val="0"/>
              </a:spcAft>
              <a:defRPr sz="2800">
                <a:solidFill>
                  <a:srgbClr val="337FCC"/>
                </a:solidFill>
                <a:latin typeface="Verdana" pitchFamily="-110" charset="0"/>
                <a:ea typeface="ＭＳ Ｐゴシック" pitchFamily="-108" charset="-128"/>
                <a:cs typeface="ＭＳ Ｐゴシック" pitchFamily="-108" charset="-128"/>
              </a:defRPr>
            </a:lvl2pPr>
            <a:lvl3pPr algn="l" rtl="0" eaLnBrk="0" fontAlgn="base" hangingPunct="0">
              <a:lnSpc>
                <a:spcPct val="110000"/>
              </a:lnSpc>
              <a:spcBef>
                <a:spcPct val="50000"/>
              </a:spcBef>
              <a:spcAft>
                <a:spcPct val="0"/>
              </a:spcAft>
              <a:defRPr sz="2800">
                <a:solidFill>
                  <a:srgbClr val="337FCC"/>
                </a:solidFill>
                <a:latin typeface="Verdana" pitchFamily="-110" charset="0"/>
                <a:ea typeface="ＭＳ Ｐゴシック" pitchFamily="-108" charset="-128"/>
                <a:cs typeface="ＭＳ Ｐゴシック" pitchFamily="-108" charset="-128"/>
              </a:defRPr>
            </a:lvl3pPr>
            <a:lvl4pPr algn="l" rtl="0" eaLnBrk="0" fontAlgn="base" hangingPunct="0">
              <a:lnSpc>
                <a:spcPct val="110000"/>
              </a:lnSpc>
              <a:spcBef>
                <a:spcPct val="50000"/>
              </a:spcBef>
              <a:spcAft>
                <a:spcPct val="0"/>
              </a:spcAft>
              <a:defRPr sz="2800">
                <a:solidFill>
                  <a:srgbClr val="337FCC"/>
                </a:solidFill>
                <a:latin typeface="Verdana" pitchFamily="-110" charset="0"/>
                <a:ea typeface="ＭＳ Ｐゴシック" pitchFamily="-108" charset="-128"/>
                <a:cs typeface="ＭＳ Ｐゴシック" pitchFamily="-108" charset="-128"/>
              </a:defRPr>
            </a:lvl4pPr>
            <a:lvl5pPr algn="l" rtl="0" eaLnBrk="0" fontAlgn="base" hangingPunct="0">
              <a:lnSpc>
                <a:spcPct val="110000"/>
              </a:lnSpc>
              <a:spcBef>
                <a:spcPct val="50000"/>
              </a:spcBef>
              <a:spcAft>
                <a:spcPct val="0"/>
              </a:spcAft>
              <a:defRPr sz="2800">
                <a:solidFill>
                  <a:srgbClr val="337FCC"/>
                </a:solidFill>
                <a:latin typeface="Verdana" pitchFamily="-110" charset="0"/>
                <a:ea typeface="ＭＳ Ｐゴシック" pitchFamily="-108" charset="-128"/>
                <a:cs typeface="ＭＳ Ｐゴシック" pitchFamily="-108" charset="-128"/>
              </a:defRPr>
            </a:lvl5pPr>
            <a:lvl6pPr marL="457200" algn="l" rtl="0" fontAlgn="base">
              <a:lnSpc>
                <a:spcPct val="110000"/>
              </a:lnSpc>
              <a:spcBef>
                <a:spcPct val="50000"/>
              </a:spcBef>
              <a:spcAft>
                <a:spcPct val="0"/>
              </a:spcAft>
              <a:defRPr sz="2800">
                <a:solidFill>
                  <a:srgbClr val="337FCC"/>
                </a:solidFill>
                <a:latin typeface="Verdana" pitchFamily="-110" charset="0"/>
              </a:defRPr>
            </a:lvl6pPr>
            <a:lvl7pPr marL="914400" algn="l" rtl="0" fontAlgn="base">
              <a:lnSpc>
                <a:spcPct val="110000"/>
              </a:lnSpc>
              <a:spcBef>
                <a:spcPct val="50000"/>
              </a:spcBef>
              <a:spcAft>
                <a:spcPct val="0"/>
              </a:spcAft>
              <a:defRPr sz="2800">
                <a:solidFill>
                  <a:srgbClr val="337FCC"/>
                </a:solidFill>
                <a:latin typeface="Verdana" pitchFamily="-110" charset="0"/>
              </a:defRPr>
            </a:lvl7pPr>
            <a:lvl8pPr marL="1371600" algn="l" rtl="0" fontAlgn="base">
              <a:lnSpc>
                <a:spcPct val="110000"/>
              </a:lnSpc>
              <a:spcBef>
                <a:spcPct val="50000"/>
              </a:spcBef>
              <a:spcAft>
                <a:spcPct val="0"/>
              </a:spcAft>
              <a:defRPr sz="2800">
                <a:solidFill>
                  <a:srgbClr val="337FCC"/>
                </a:solidFill>
                <a:latin typeface="Verdana" pitchFamily="-110" charset="0"/>
              </a:defRPr>
            </a:lvl8pPr>
            <a:lvl9pPr marL="1828800" algn="l" rtl="0" fontAlgn="base">
              <a:lnSpc>
                <a:spcPct val="110000"/>
              </a:lnSpc>
              <a:spcBef>
                <a:spcPct val="50000"/>
              </a:spcBef>
              <a:spcAft>
                <a:spcPct val="0"/>
              </a:spcAft>
              <a:defRPr sz="2800">
                <a:solidFill>
                  <a:srgbClr val="337FCC"/>
                </a:solidFill>
                <a:latin typeface="Verdana" pitchFamily="-110" charset="0"/>
              </a:defRPr>
            </a:lvl9pPr>
          </a:lstStyle>
          <a:p>
            <a:pPr>
              <a:defRPr/>
            </a:pPr>
            <a:r>
              <a:rPr lang="en-US" altLang="en-US" sz="2000" b="1" kern="0" dirty="0">
                <a:latin typeface="Helvetica" pitchFamily="2" charset="0"/>
                <a:ea typeface="ＭＳ Ｐゴシック" panose="020B0600070205080204" pitchFamily="34" charset="-128"/>
              </a:rPr>
              <a:t>LEARNED OPTIMISM</a:t>
            </a:r>
          </a:p>
        </p:txBody>
      </p:sp>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2">
            <a:extLst>
              <a:ext uri="{FF2B5EF4-FFF2-40B4-BE49-F238E27FC236}">
                <a16:creationId xmlns:a16="http://schemas.microsoft.com/office/drawing/2014/main" id="{ACE9592D-9CD4-AF4B-8460-712FBADFD576}"/>
              </a:ext>
            </a:extLst>
          </p:cNvPr>
          <p:cNvSpPr txBox="1">
            <a:spLocks noChangeArrowheads="1"/>
          </p:cNvSpPr>
          <p:nvPr/>
        </p:nvSpPr>
        <p:spPr>
          <a:xfrm>
            <a:off x="290513" y="1052513"/>
            <a:ext cx="5413601" cy="4129087"/>
          </a:xfrm>
          <a:prstGeom prst="rect">
            <a:avLst/>
          </a:prstGeom>
        </p:spPr>
        <p:txBody>
          <a:bodyPr/>
          <a:lstStyle>
            <a:lvl1pPr marL="342900" indent="-342900" algn="l" rtl="0" eaLnBrk="0" fontAlgn="base" hangingPunct="0">
              <a:lnSpc>
                <a:spcPct val="110000"/>
              </a:lnSpc>
              <a:spcBef>
                <a:spcPct val="40000"/>
              </a:spcBef>
              <a:spcAft>
                <a:spcPct val="0"/>
              </a:spcAft>
              <a:buChar char="•"/>
              <a:defRPr sz="2200">
                <a:solidFill>
                  <a:srgbClr val="333366"/>
                </a:solidFill>
                <a:latin typeface="+mn-lt"/>
                <a:ea typeface="ＭＳ Ｐゴシック" pitchFamily="-108" charset="-128"/>
                <a:cs typeface="ＭＳ Ｐゴシック" pitchFamily="-108" charset="-128"/>
              </a:defRPr>
            </a:lvl1pPr>
            <a:lvl2pPr marL="742950" indent="-285750" algn="l" rtl="0" eaLnBrk="0" fontAlgn="base" hangingPunct="0">
              <a:spcBef>
                <a:spcPct val="20000"/>
              </a:spcBef>
              <a:spcAft>
                <a:spcPct val="0"/>
              </a:spcAft>
              <a:buChar char="–"/>
              <a:defRPr sz="2000">
                <a:solidFill>
                  <a:srgbClr val="333366"/>
                </a:solidFill>
                <a:latin typeface="+mn-lt"/>
                <a:ea typeface="ＭＳ Ｐゴシック" pitchFamily="-110" charset="-128"/>
              </a:defRPr>
            </a:lvl2pPr>
            <a:lvl3pPr marL="1143000" indent="-228600" algn="l" rtl="0" eaLnBrk="0" fontAlgn="base" hangingPunct="0">
              <a:spcBef>
                <a:spcPct val="20000"/>
              </a:spcBef>
              <a:spcAft>
                <a:spcPct val="0"/>
              </a:spcAft>
              <a:buChar char="•"/>
              <a:defRPr>
                <a:solidFill>
                  <a:srgbClr val="333366"/>
                </a:solidFill>
                <a:latin typeface="+mn-lt"/>
                <a:ea typeface="ＭＳ Ｐゴシック" pitchFamily="-110" charset="-128"/>
              </a:defRPr>
            </a:lvl3pPr>
            <a:lvl4pPr marL="1600200" indent="-228600" algn="l" rtl="0" eaLnBrk="0" fontAlgn="base" hangingPunct="0">
              <a:spcBef>
                <a:spcPct val="20000"/>
              </a:spcBef>
              <a:spcAft>
                <a:spcPct val="0"/>
              </a:spcAft>
              <a:buChar char="–"/>
              <a:defRPr sz="1600">
                <a:solidFill>
                  <a:srgbClr val="333366"/>
                </a:solidFill>
                <a:latin typeface="+mn-lt"/>
                <a:ea typeface="ＭＳ Ｐゴシック" pitchFamily="-110" charset="-128"/>
              </a:defRPr>
            </a:lvl4pPr>
            <a:lvl5pPr marL="2057400" indent="-228600" algn="l" rtl="0" eaLnBrk="0" fontAlgn="base" hangingPunct="0">
              <a:spcBef>
                <a:spcPct val="20000"/>
              </a:spcBef>
              <a:spcAft>
                <a:spcPct val="0"/>
              </a:spcAft>
              <a:buChar char="»"/>
              <a:defRPr sz="1200">
                <a:solidFill>
                  <a:srgbClr val="333366"/>
                </a:solidFill>
                <a:latin typeface="+mn-lt"/>
                <a:ea typeface="ＭＳ Ｐゴシック" pitchFamily="-110" charset="-128"/>
              </a:defRPr>
            </a:lvl5pPr>
            <a:lvl6pPr marL="2514600" indent="-228600" algn="l" rtl="0" fontAlgn="base">
              <a:spcBef>
                <a:spcPct val="20000"/>
              </a:spcBef>
              <a:spcAft>
                <a:spcPct val="0"/>
              </a:spcAft>
              <a:buChar char="»"/>
              <a:defRPr sz="1200">
                <a:solidFill>
                  <a:srgbClr val="333366"/>
                </a:solidFill>
                <a:latin typeface="+mn-lt"/>
                <a:ea typeface="ＭＳ Ｐゴシック" pitchFamily="-110" charset="-128"/>
              </a:defRPr>
            </a:lvl6pPr>
            <a:lvl7pPr marL="2971800" indent="-228600" algn="l" rtl="0" fontAlgn="base">
              <a:spcBef>
                <a:spcPct val="20000"/>
              </a:spcBef>
              <a:spcAft>
                <a:spcPct val="0"/>
              </a:spcAft>
              <a:buChar char="»"/>
              <a:defRPr sz="1200">
                <a:solidFill>
                  <a:srgbClr val="333366"/>
                </a:solidFill>
                <a:latin typeface="+mn-lt"/>
                <a:ea typeface="ＭＳ Ｐゴシック" pitchFamily="-110" charset="-128"/>
              </a:defRPr>
            </a:lvl7pPr>
            <a:lvl8pPr marL="3429000" indent="-228600" algn="l" rtl="0" fontAlgn="base">
              <a:spcBef>
                <a:spcPct val="20000"/>
              </a:spcBef>
              <a:spcAft>
                <a:spcPct val="0"/>
              </a:spcAft>
              <a:buChar char="»"/>
              <a:defRPr sz="1200">
                <a:solidFill>
                  <a:srgbClr val="333366"/>
                </a:solidFill>
                <a:latin typeface="+mn-lt"/>
                <a:ea typeface="ＭＳ Ｐゴシック" pitchFamily="-110" charset="-128"/>
              </a:defRPr>
            </a:lvl8pPr>
            <a:lvl9pPr marL="3886200" indent="-228600" algn="l" rtl="0" fontAlgn="base">
              <a:spcBef>
                <a:spcPct val="20000"/>
              </a:spcBef>
              <a:spcAft>
                <a:spcPct val="0"/>
              </a:spcAft>
              <a:buChar char="»"/>
              <a:defRPr sz="1200">
                <a:solidFill>
                  <a:srgbClr val="333366"/>
                </a:solidFill>
                <a:latin typeface="+mn-lt"/>
                <a:ea typeface="ＭＳ Ｐゴシック" pitchFamily="-110" charset="-128"/>
              </a:defRPr>
            </a:lvl9pPr>
          </a:lstStyle>
          <a:p>
            <a:pPr marL="360000" indent="0" eaLnBrk="1" hangingPunct="1">
              <a:lnSpc>
                <a:spcPct val="100000"/>
              </a:lnSpc>
              <a:spcBef>
                <a:spcPts val="0"/>
              </a:spcBef>
              <a:buFontTx/>
              <a:buNone/>
              <a:defRPr/>
            </a:pPr>
            <a:endParaRPr lang="en-IE" sz="1500" dirty="0"/>
          </a:p>
          <a:p>
            <a:pPr marL="302850" indent="-285750">
              <a:lnSpc>
                <a:spcPct val="100000"/>
              </a:lnSpc>
              <a:spcBef>
                <a:spcPts val="0"/>
              </a:spcBef>
              <a:spcAft>
                <a:spcPts val="0"/>
              </a:spcAft>
              <a:defRPr/>
            </a:pPr>
            <a:r>
              <a:rPr lang="en-GB" sz="2000" dirty="0">
                <a:latin typeface="Helvetica" pitchFamily="2" charset="0"/>
              </a:rPr>
              <a:t>In the ABCDE analysis of situations where there is a drop in mood, </a:t>
            </a:r>
            <a:r>
              <a:rPr lang="en-GB" sz="2000" b="1" dirty="0">
                <a:latin typeface="Helvetica" pitchFamily="2" charset="0"/>
              </a:rPr>
              <a:t>E</a:t>
            </a:r>
            <a:r>
              <a:rPr lang="en-GB" sz="2000" dirty="0">
                <a:latin typeface="Helvetica" pitchFamily="2" charset="0"/>
              </a:rPr>
              <a:t> stands for </a:t>
            </a:r>
            <a:r>
              <a:rPr lang="en-GB" sz="2000" b="1" dirty="0">
                <a:latin typeface="Helvetica" pitchFamily="2" charset="0"/>
              </a:rPr>
              <a:t>Energisation </a:t>
            </a:r>
            <a:r>
              <a:rPr lang="en-GB" sz="2000" dirty="0">
                <a:latin typeface="Helvetica" pitchFamily="2" charset="0"/>
              </a:rPr>
              <a:t>or the extent to which using distraction, distancing or disputation increased your mood</a:t>
            </a:r>
          </a:p>
          <a:p>
            <a:pPr marL="302850" indent="-285750">
              <a:lnSpc>
                <a:spcPct val="100000"/>
              </a:lnSpc>
              <a:spcBef>
                <a:spcPts val="0"/>
              </a:spcBef>
              <a:spcAft>
                <a:spcPts val="0"/>
              </a:spcAft>
              <a:defRPr/>
            </a:pPr>
            <a:endParaRPr lang="en-GB" sz="2000" dirty="0">
              <a:latin typeface="Helvetica" pitchFamily="2" charset="0"/>
            </a:endParaRPr>
          </a:p>
          <a:p>
            <a:pPr marL="302850" indent="-285750">
              <a:lnSpc>
                <a:spcPct val="100000"/>
              </a:lnSpc>
              <a:spcBef>
                <a:spcPts val="0"/>
              </a:spcBef>
              <a:spcAft>
                <a:spcPts val="0"/>
              </a:spcAft>
              <a:defRPr/>
            </a:pPr>
            <a:r>
              <a:rPr lang="en-GB" sz="2000" dirty="0">
                <a:latin typeface="Helvetica" pitchFamily="2" charset="0"/>
              </a:rPr>
              <a:t>In the example where a  friend passed on the other side of the road and didn’t say hello, the initial mood drop was form 7 to 3 </a:t>
            </a:r>
          </a:p>
          <a:p>
            <a:pPr marL="302850" indent="-285750">
              <a:lnSpc>
                <a:spcPct val="100000"/>
              </a:lnSpc>
              <a:spcBef>
                <a:spcPts val="0"/>
              </a:spcBef>
              <a:spcAft>
                <a:spcPts val="0"/>
              </a:spcAft>
              <a:defRPr/>
            </a:pPr>
            <a:endParaRPr lang="en-GB" sz="2000" dirty="0">
              <a:latin typeface="Helvetica" pitchFamily="2" charset="0"/>
            </a:endParaRPr>
          </a:p>
          <a:p>
            <a:pPr marL="302850" indent="-285750">
              <a:lnSpc>
                <a:spcPct val="100000"/>
              </a:lnSpc>
              <a:spcBef>
                <a:spcPts val="0"/>
              </a:spcBef>
              <a:spcAft>
                <a:spcPts val="0"/>
              </a:spcAft>
              <a:defRPr/>
            </a:pPr>
            <a:r>
              <a:rPr lang="en-GB" sz="2000" dirty="0">
                <a:latin typeface="Helvetica" pitchFamily="2" charset="0"/>
              </a:rPr>
              <a:t>Following disputation, it increased from 3 to  6 </a:t>
            </a:r>
          </a:p>
          <a:p>
            <a:pPr marL="17100" indent="0">
              <a:lnSpc>
                <a:spcPct val="100000"/>
              </a:lnSpc>
              <a:spcAft>
                <a:spcPts val="0"/>
              </a:spcAft>
              <a:buFontTx/>
              <a:buNone/>
              <a:defRPr/>
            </a:pPr>
            <a:endParaRPr lang="en-GB" sz="1500" dirty="0"/>
          </a:p>
        </p:txBody>
      </p:sp>
      <p:sp>
        <p:nvSpPr>
          <p:cNvPr id="6" name="Title 1">
            <a:extLst>
              <a:ext uri="{FF2B5EF4-FFF2-40B4-BE49-F238E27FC236}">
                <a16:creationId xmlns:a16="http://schemas.microsoft.com/office/drawing/2014/main" id="{6EEF80E1-6A4E-0C4C-BC6A-6B99EE3C6631}"/>
              </a:ext>
            </a:extLst>
          </p:cNvPr>
          <p:cNvSpPr txBox="1">
            <a:spLocks noChangeArrowheads="1"/>
          </p:cNvSpPr>
          <p:nvPr/>
        </p:nvSpPr>
        <p:spPr>
          <a:xfrm>
            <a:off x="3169257" y="439644"/>
            <a:ext cx="3240088" cy="431800"/>
          </a:xfrm>
          <a:prstGeom prst="rect">
            <a:avLst/>
          </a:prstGeom>
        </p:spPr>
        <p:txBody>
          <a:bodyPr/>
          <a:lstStyle>
            <a:lvl1pPr algn="l" rtl="0" eaLnBrk="0" fontAlgn="base" hangingPunct="0">
              <a:lnSpc>
                <a:spcPct val="110000"/>
              </a:lnSpc>
              <a:spcBef>
                <a:spcPct val="50000"/>
              </a:spcBef>
              <a:spcAft>
                <a:spcPct val="0"/>
              </a:spcAft>
              <a:defRPr sz="2800">
                <a:solidFill>
                  <a:srgbClr val="337FCC"/>
                </a:solidFill>
                <a:latin typeface="+mj-lt"/>
                <a:ea typeface="ＭＳ Ｐゴシック" pitchFamily="-108" charset="-128"/>
                <a:cs typeface="ＭＳ Ｐゴシック" pitchFamily="-108" charset="-128"/>
              </a:defRPr>
            </a:lvl1pPr>
            <a:lvl2pPr algn="l" rtl="0" eaLnBrk="0" fontAlgn="base" hangingPunct="0">
              <a:lnSpc>
                <a:spcPct val="110000"/>
              </a:lnSpc>
              <a:spcBef>
                <a:spcPct val="50000"/>
              </a:spcBef>
              <a:spcAft>
                <a:spcPct val="0"/>
              </a:spcAft>
              <a:defRPr sz="2800">
                <a:solidFill>
                  <a:srgbClr val="337FCC"/>
                </a:solidFill>
                <a:latin typeface="Verdana" pitchFamily="-110" charset="0"/>
                <a:ea typeface="ＭＳ Ｐゴシック" pitchFamily="-108" charset="-128"/>
                <a:cs typeface="ＭＳ Ｐゴシック" pitchFamily="-108" charset="-128"/>
              </a:defRPr>
            </a:lvl2pPr>
            <a:lvl3pPr algn="l" rtl="0" eaLnBrk="0" fontAlgn="base" hangingPunct="0">
              <a:lnSpc>
                <a:spcPct val="110000"/>
              </a:lnSpc>
              <a:spcBef>
                <a:spcPct val="50000"/>
              </a:spcBef>
              <a:spcAft>
                <a:spcPct val="0"/>
              </a:spcAft>
              <a:defRPr sz="2800">
                <a:solidFill>
                  <a:srgbClr val="337FCC"/>
                </a:solidFill>
                <a:latin typeface="Verdana" pitchFamily="-110" charset="0"/>
                <a:ea typeface="ＭＳ Ｐゴシック" pitchFamily="-108" charset="-128"/>
                <a:cs typeface="ＭＳ Ｐゴシック" pitchFamily="-108" charset="-128"/>
              </a:defRPr>
            </a:lvl3pPr>
            <a:lvl4pPr algn="l" rtl="0" eaLnBrk="0" fontAlgn="base" hangingPunct="0">
              <a:lnSpc>
                <a:spcPct val="110000"/>
              </a:lnSpc>
              <a:spcBef>
                <a:spcPct val="50000"/>
              </a:spcBef>
              <a:spcAft>
                <a:spcPct val="0"/>
              </a:spcAft>
              <a:defRPr sz="2800">
                <a:solidFill>
                  <a:srgbClr val="337FCC"/>
                </a:solidFill>
                <a:latin typeface="Verdana" pitchFamily="-110" charset="0"/>
                <a:ea typeface="ＭＳ Ｐゴシック" pitchFamily="-108" charset="-128"/>
                <a:cs typeface="ＭＳ Ｐゴシック" pitchFamily="-108" charset="-128"/>
              </a:defRPr>
            </a:lvl4pPr>
            <a:lvl5pPr algn="l" rtl="0" eaLnBrk="0" fontAlgn="base" hangingPunct="0">
              <a:lnSpc>
                <a:spcPct val="110000"/>
              </a:lnSpc>
              <a:spcBef>
                <a:spcPct val="50000"/>
              </a:spcBef>
              <a:spcAft>
                <a:spcPct val="0"/>
              </a:spcAft>
              <a:defRPr sz="2800">
                <a:solidFill>
                  <a:srgbClr val="337FCC"/>
                </a:solidFill>
                <a:latin typeface="Verdana" pitchFamily="-110" charset="0"/>
                <a:ea typeface="ＭＳ Ｐゴシック" pitchFamily="-108" charset="-128"/>
                <a:cs typeface="ＭＳ Ｐゴシック" pitchFamily="-108" charset="-128"/>
              </a:defRPr>
            </a:lvl5pPr>
            <a:lvl6pPr marL="457200" algn="l" rtl="0" fontAlgn="base">
              <a:lnSpc>
                <a:spcPct val="110000"/>
              </a:lnSpc>
              <a:spcBef>
                <a:spcPct val="50000"/>
              </a:spcBef>
              <a:spcAft>
                <a:spcPct val="0"/>
              </a:spcAft>
              <a:defRPr sz="2800">
                <a:solidFill>
                  <a:srgbClr val="337FCC"/>
                </a:solidFill>
                <a:latin typeface="Verdana" pitchFamily="-110" charset="0"/>
              </a:defRPr>
            </a:lvl6pPr>
            <a:lvl7pPr marL="914400" algn="l" rtl="0" fontAlgn="base">
              <a:lnSpc>
                <a:spcPct val="110000"/>
              </a:lnSpc>
              <a:spcBef>
                <a:spcPct val="50000"/>
              </a:spcBef>
              <a:spcAft>
                <a:spcPct val="0"/>
              </a:spcAft>
              <a:defRPr sz="2800">
                <a:solidFill>
                  <a:srgbClr val="337FCC"/>
                </a:solidFill>
                <a:latin typeface="Verdana" pitchFamily="-110" charset="0"/>
              </a:defRPr>
            </a:lvl7pPr>
            <a:lvl8pPr marL="1371600" algn="l" rtl="0" fontAlgn="base">
              <a:lnSpc>
                <a:spcPct val="110000"/>
              </a:lnSpc>
              <a:spcBef>
                <a:spcPct val="50000"/>
              </a:spcBef>
              <a:spcAft>
                <a:spcPct val="0"/>
              </a:spcAft>
              <a:defRPr sz="2800">
                <a:solidFill>
                  <a:srgbClr val="337FCC"/>
                </a:solidFill>
                <a:latin typeface="Verdana" pitchFamily="-110" charset="0"/>
              </a:defRPr>
            </a:lvl8pPr>
            <a:lvl9pPr marL="1828800" algn="l" rtl="0" fontAlgn="base">
              <a:lnSpc>
                <a:spcPct val="110000"/>
              </a:lnSpc>
              <a:spcBef>
                <a:spcPct val="50000"/>
              </a:spcBef>
              <a:spcAft>
                <a:spcPct val="0"/>
              </a:spcAft>
              <a:defRPr sz="2800">
                <a:solidFill>
                  <a:srgbClr val="337FCC"/>
                </a:solidFill>
                <a:latin typeface="Verdana" pitchFamily="-110" charset="0"/>
              </a:defRPr>
            </a:lvl9pPr>
          </a:lstStyle>
          <a:p>
            <a:pPr>
              <a:defRPr/>
            </a:pPr>
            <a:r>
              <a:rPr lang="en-US" altLang="en-US" sz="2000" b="1" kern="0" dirty="0">
                <a:latin typeface="Helvetica" pitchFamily="2" charset="0"/>
                <a:ea typeface="ＭＳ Ｐゴシック" panose="020B0600070205080204" pitchFamily="34" charset="-128"/>
              </a:rPr>
              <a:t>LEARNED OPTIMISM</a:t>
            </a:r>
          </a:p>
        </p:txBody>
      </p:sp>
      <p:pic>
        <p:nvPicPr>
          <p:cNvPr id="108548" name="Picture 6">
            <a:extLst>
              <a:ext uri="{FF2B5EF4-FFF2-40B4-BE49-F238E27FC236}">
                <a16:creationId xmlns:a16="http://schemas.microsoft.com/office/drawing/2014/main" id="{9603EC5D-0D1F-AA49-BC7E-EA4FAB9A3F0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246813" y="1844675"/>
            <a:ext cx="2449512" cy="2555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DAF77DC0-C709-C843-A8C3-99288794E4B0}"/>
              </a:ext>
            </a:extLst>
          </p:cNvPr>
          <p:cNvSpPr txBox="1">
            <a:spLocks noChangeArrowheads="1"/>
          </p:cNvSpPr>
          <p:nvPr/>
        </p:nvSpPr>
        <p:spPr>
          <a:xfrm>
            <a:off x="1223962" y="136525"/>
            <a:ext cx="6696075" cy="650875"/>
          </a:xfrm>
          <a:prstGeom prst="rect">
            <a:avLst/>
          </a:prstGeom>
        </p:spPr>
        <p:txBody>
          <a:bodyPr/>
          <a:lstStyle>
            <a:lvl1pPr algn="l" rtl="0" eaLnBrk="0" fontAlgn="base" hangingPunct="0">
              <a:lnSpc>
                <a:spcPct val="110000"/>
              </a:lnSpc>
              <a:spcBef>
                <a:spcPct val="50000"/>
              </a:spcBef>
              <a:spcAft>
                <a:spcPct val="0"/>
              </a:spcAft>
              <a:defRPr sz="2800">
                <a:solidFill>
                  <a:srgbClr val="337FCC"/>
                </a:solidFill>
                <a:latin typeface="+mj-lt"/>
                <a:ea typeface="ＭＳ Ｐゴシック" pitchFamily="-108" charset="-128"/>
                <a:cs typeface="ＭＳ Ｐゴシック" pitchFamily="-108" charset="-128"/>
              </a:defRPr>
            </a:lvl1pPr>
            <a:lvl2pPr algn="l" rtl="0" eaLnBrk="0" fontAlgn="base" hangingPunct="0">
              <a:lnSpc>
                <a:spcPct val="110000"/>
              </a:lnSpc>
              <a:spcBef>
                <a:spcPct val="50000"/>
              </a:spcBef>
              <a:spcAft>
                <a:spcPct val="0"/>
              </a:spcAft>
              <a:defRPr sz="2800">
                <a:solidFill>
                  <a:srgbClr val="337FCC"/>
                </a:solidFill>
                <a:latin typeface="Verdana" pitchFamily="-110" charset="0"/>
                <a:ea typeface="ＭＳ Ｐゴシック" pitchFamily="-108" charset="-128"/>
                <a:cs typeface="ＭＳ Ｐゴシック" pitchFamily="-108" charset="-128"/>
              </a:defRPr>
            </a:lvl2pPr>
            <a:lvl3pPr algn="l" rtl="0" eaLnBrk="0" fontAlgn="base" hangingPunct="0">
              <a:lnSpc>
                <a:spcPct val="110000"/>
              </a:lnSpc>
              <a:spcBef>
                <a:spcPct val="50000"/>
              </a:spcBef>
              <a:spcAft>
                <a:spcPct val="0"/>
              </a:spcAft>
              <a:defRPr sz="2800">
                <a:solidFill>
                  <a:srgbClr val="337FCC"/>
                </a:solidFill>
                <a:latin typeface="Verdana" pitchFamily="-110" charset="0"/>
                <a:ea typeface="ＭＳ Ｐゴシック" pitchFamily="-108" charset="-128"/>
                <a:cs typeface="ＭＳ Ｐゴシック" pitchFamily="-108" charset="-128"/>
              </a:defRPr>
            </a:lvl3pPr>
            <a:lvl4pPr algn="l" rtl="0" eaLnBrk="0" fontAlgn="base" hangingPunct="0">
              <a:lnSpc>
                <a:spcPct val="110000"/>
              </a:lnSpc>
              <a:spcBef>
                <a:spcPct val="50000"/>
              </a:spcBef>
              <a:spcAft>
                <a:spcPct val="0"/>
              </a:spcAft>
              <a:defRPr sz="2800">
                <a:solidFill>
                  <a:srgbClr val="337FCC"/>
                </a:solidFill>
                <a:latin typeface="Verdana" pitchFamily="-110" charset="0"/>
                <a:ea typeface="ＭＳ Ｐゴシック" pitchFamily="-108" charset="-128"/>
                <a:cs typeface="ＭＳ Ｐゴシック" pitchFamily="-108" charset="-128"/>
              </a:defRPr>
            </a:lvl4pPr>
            <a:lvl5pPr algn="l" rtl="0" eaLnBrk="0" fontAlgn="base" hangingPunct="0">
              <a:lnSpc>
                <a:spcPct val="110000"/>
              </a:lnSpc>
              <a:spcBef>
                <a:spcPct val="50000"/>
              </a:spcBef>
              <a:spcAft>
                <a:spcPct val="0"/>
              </a:spcAft>
              <a:defRPr sz="2800">
                <a:solidFill>
                  <a:srgbClr val="337FCC"/>
                </a:solidFill>
                <a:latin typeface="Verdana" pitchFamily="-110" charset="0"/>
                <a:ea typeface="ＭＳ Ｐゴシック" pitchFamily="-108" charset="-128"/>
                <a:cs typeface="ＭＳ Ｐゴシック" pitchFamily="-108" charset="-128"/>
              </a:defRPr>
            </a:lvl5pPr>
            <a:lvl6pPr marL="457200" algn="l" rtl="0" fontAlgn="base">
              <a:lnSpc>
                <a:spcPct val="110000"/>
              </a:lnSpc>
              <a:spcBef>
                <a:spcPct val="50000"/>
              </a:spcBef>
              <a:spcAft>
                <a:spcPct val="0"/>
              </a:spcAft>
              <a:defRPr sz="2800">
                <a:solidFill>
                  <a:srgbClr val="337FCC"/>
                </a:solidFill>
                <a:latin typeface="Verdana" pitchFamily="-110" charset="0"/>
              </a:defRPr>
            </a:lvl6pPr>
            <a:lvl7pPr marL="914400" algn="l" rtl="0" fontAlgn="base">
              <a:lnSpc>
                <a:spcPct val="110000"/>
              </a:lnSpc>
              <a:spcBef>
                <a:spcPct val="50000"/>
              </a:spcBef>
              <a:spcAft>
                <a:spcPct val="0"/>
              </a:spcAft>
              <a:defRPr sz="2800">
                <a:solidFill>
                  <a:srgbClr val="337FCC"/>
                </a:solidFill>
                <a:latin typeface="Verdana" pitchFamily="-110" charset="0"/>
              </a:defRPr>
            </a:lvl7pPr>
            <a:lvl8pPr marL="1371600" algn="l" rtl="0" fontAlgn="base">
              <a:lnSpc>
                <a:spcPct val="110000"/>
              </a:lnSpc>
              <a:spcBef>
                <a:spcPct val="50000"/>
              </a:spcBef>
              <a:spcAft>
                <a:spcPct val="0"/>
              </a:spcAft>
              <a:defRPr sz="2800">
                <a:solidFill>
                  <a:srgbClr val="337FCC"/>
                </a:solidFill>
                <a:latin typeface="Verdana" pitchFamily="-110" charset="0"/>
              </a:defRPr>
            </a:lvl8pPr>
            <a:lvl9pPr marL="1828800" algn="l" rtl="0" fontAlgn="base">
              <a:lnSpc>
                <a:spcPct val="110000"/>
              </a:lnSpc>
              <a:spcBef>
                <a:spcPct val="50000"/>
              </a:spcBef>
              <a:spcAft>
                <a:spcPct val="0"/>
              </a:spcAft>
              <a:defRPr sz="2800">
                <a:solidFill>
                  <a:srgbClr val="337FCC"/>
                </a:solidFill>
                <a:latin typeface="Verdana" pitchFamily="-110" charset="0"/>
              </a:defRPr>
            </a:lvl9pPr>
          </a:lstStyle>
          <a:p>
            <a:pPr algn="ctr">
              <a:spcBef>
                <a:spcPts val="0"/>
              </a:spcBef>
              <a:defRPr/>
            </a:pPr>
            <a:r>
              <a:rPr lang="en-US" altLang="en-US" sz="1800" b="1" kern="0" dirty="0">
                <a:latin typeface="Helvetica" pitchFamily="2" charset="0"/>
                <a:ea typeface="ＭＳ Ｐゴシック" panose="020B0600070205080204" pitchFamily="34" charset="-128"/>
              </a:rPr>
              <a:t>PAUSE &amp; PRACTICE </a:t>
            </a:r>
          </a:p>
          <a:p>
            <a:pPr algn="ctr">
              <a:spcBef>
                <a:spcPts val="0"/>
              </a:spcBef>
              <a:defRPr/>
            </a:pPr>
            <a:r>
              <a:rPr lang="en-US" altLang="en-US" sz="1800" b="1" kern="0" dirty="0">
                <a:latin typeface="Helvetica" pitchFamily="2" charset="0"/>
                <a:ea typeface="ＭＳ Ｐゴシック" panose="020B0600070205080204" pitchFamily="34" charset="-128"/>
              </a:rPr>
              <a:t>ABCDE STRATEGY FOR DEVELOPING OPTIMISM</a:t>
            </a:r>
          </a:p>
        </p:txBody>
      </p:sp>
      <p:graphicFrame>
        <p:nvGraphicFramePr>
          <p:cNvPr id="4" name="Table 3">
            <a:extLst>
              <a:ext uri="{FF2B5EF4-FFF2-40B4-BE49-F238E27FC236}">
                <a16:creationId xmlns:a16="http://schemas.microsoft.com/office/drawing/2014/main" id="{16BBB234-8E48-E74C-989C-814174415E8C}"/>
              </a:ext>
            </a:extLst>
          </p:cNvPr>
          <p:cNvGraphicFramePr>
            <a:graphicFrameLocks noGrp="1"/>
          </p:cNvGraphicFramePr>
          <p:nvPr>
            <p:extLst>
              <p:ext uri="{D42A27DB-BD31-4B8C-83A1-F6EECF244321}">
                <p14:modId xmlns:p14="http://schemas.microsoft.com/office/powerpoint/2010/main" val="3410584688"/>
              </p:ext>
            </p:extLst>
          </p:nvPr>
        </p:nvGraphicFramePr>
        <p:xfrm>
          <a:off x="304800" y="1127125"/>
          <a:ext cx="8659813" cy="5364235"/>
        </p:xfrm>
        <a:graphic>
          <a:graphicData uri="http://schemas.openxmlformats.org/drawingml/2006/table">
            <a:tbl>
              <a:tblPr firstRow="1" firstCol="1" bandRow="1">
                <a:tableStyleId>{2D5ABB26-0587-4C30-8999-92F81FD0307C}</a:tableStyleId>
              </a:tblPr>
              <a:tblGrid>
                <a:gridCol w="8659813">
                  <a:extLst>
                    <a:ext uri="{9D8B030D-6E8A-4147-A177-3AD203B41FA5}">
                      <a16:colId xmlns:a16="http://schemas.microsoft.com/office/drawing/2014/main" val="20000"/>
                    </a:ext>
                  </a:extLst>
                </a:gridCol>
              </a:tblGrid>
              <a:tr h="975302">
                <a:tc>
                  <a:txBody>
                    <a:bodyPr/>
                    <a:lstStyle/>
                    <a:p>
                      <a:pPr>
                        <a:spcAft>
                          <a:spcPts val="0"/>
                        </a:spcAft>
                      </a:pPr>
                      <a:r>
                        <a:rPr lang="en-GB" sz="1600" dirty="0">
                          <a:solidFill>
                            <a:srgbClr val="002060"/>
                          </a:solidFill>
                          <a:effectLst/>
                          <a:latin typeface="Helvetica" pitchFamily="2" charset="0"/>
                        </a:rPr>
                        <a:t>To increase your use of an optimistic thinking style, for the next week, each day do an ABCDE analysis of at least one adverse situation that you found stressful or difficult, and use this strategy to increase your well-being  </a:t>
                      </a:r>
                      <a:endParaRPr lang="en-IE" sz="1600" dirty="0">
                        <a:solidFill>
                          <a:srgbClr val="002060"/>
                        </a:solidFill>
                        <a:effectLst/>
                        <a:latin typeface="Helvetica" pitchFamily="2" charset="0"/>
                      </a:endParaRPr>
                    </a:p>
                    <a:p>
                      <a:pPr marL="285750">
                        <a:spcAft>
                          <a:spcPts val="0"/>
                        </a:spcAft>
                      </a:pPr>
                      <a:r>
                        <a:rPr lang="en-GB" sz="1600" dirty="0">
                          <a:solidFill>
                            <a:srgbClr val="002060"/>
                          </a:solidFill>
                          <a:effectLst/>
                          <a:latin typeface="Helvetica" pitchFamily="2" charset="0"/>
                        </a:rPr>
                        <a:t> </a:t>
                      </a:r>
                      <a:endParaRPr lang="en-IE" sz="1600" dirty="0">
                        <a:solidFill>
                          <a:srgbClr val="002060"/>
                        </a:solidFill>
                        <a:effectLst/>
                        <a:latin typeface="Helvetica" pitchFamily="2" charset="0"/>
                        <a:ea typeface="Times New Roman" panose="02020603050405020304" pitchFamily="18" charset="0"/>
                      </a:endParaRPr>
                    </a:p>
                  </a:txBody>
                  <a:tcPr marL="60631" marR="60631" marT="0" marB="0"/>
                </a:tc>
                <a:extLst>
                  <a:ext uri="{0D108BD9-81ED-4DB2-BD59-A6C34878D82A}">
                    <a16:rowId xmlns:a16="http://schemas.microsoft.com/office/drawing/2014/main" val="10000"/>
                  </a:ext>
                </a:extLst>
              </a:tr>
              <a:tr h="4145035">
                <a:tc>
                  <a:txBody>
                    <a:bodyPr/>
                    <a:lstStyle/>
                    <a:p>
                      <a:pPr marL="342900" lvl="0" indent="-342900">
                        <a:spcAft>
                          <a:spcPts val="0"/>
                        </a:spcAft>
                        <a:buFont typeface="Symbol" pitchFamily="2" charset="2"/>
                        <a:buChar char=""/>
                      </a:pPr>
                      <a:r>
                        <a:rPr lang="en-GB" sz="1600" dirty="0">
                          <a:solidFill>
                            <a:srgbClr val="002060"/>
                          </a:solidFill>
                          <a:effectLst/>
                          <a:latin typeface="Helvetica" pitchFamily="2" charset="0"/>
                        </a:rPr>
                        <a:t>When you do an ABCDE analysis, here is what A, B, C, D and E stand for  </a:t>
                      </a:r>
                    </a:p>
                    <a:p>
                      <a:pPr marL="342900" lvl="0" indent="-342900">
                        <a:spcAft>
                          <a:spcPts val="0"/>
                        </a:spcAft>
                        <a:buFont typeface="Symbol" pitchFamily="2" charset="2"/>
                        <a:buChar char=""/>
                      </a:pPr>
                      <a:endParaRPr lang="en-IE" sz="1600" dirty="0">
                        <a:solidFill>
                          <a:srgbClr val="002060"/>
                        </a:solidFill>
                        <a:effectLst/>
                        <a:latin typeface="Helvetica" pitchFamily="2" charset="0"/>
                      </a:endParaRPr>
                    </a:p>
                    <a:p>
                      <a:pPr marL="342900" lvl="0" indent="-342900">
                        <a:spcAft>
                          <a:spcPts val="0"/>
                        </a:spcAft>
                        <a:buFont typeface="Symbol" pitchFamily="2" charset="2"/>
                        <a:buChar char=""/>
                      </a:pPr>
                      <a:r>
                        <a:rPr lang="en-GB" sz="1600" b="1" dirty="0">
                          <a:solidFill>
                            <a:srgbClr val="002060"/>
                          </a:solidFill>
                          <a:effectLst/>
                          <a:latin typeface="Helvetica" pitchFamily="2" charset="0"/>
                        </a:rPr>
                        <a:t>A</a:t>
                      </a:r>
                      <a:r>
                        <a:rPr lang="en-GB" sz="1600" dirty="0">
                          <a:solidFill>
                            <a:srgbClr val="002060"/>
                          </a:solidFill>
                          <a:effectLst/>
                          <a:latin typeface="Helvetica" pitchFamily="2" charset="0"/>
                        </a:rPr>
                        <a:t> stands for the </a:t>
                      </a:r>
                      <a:r>
                        <a:rPr lang="en-GB" sz="1600" b="1" dirty="0">
                          <a:solidFill>
                            <a:srgbClr val="002060"/>
                          </a:solidFill>
                          <a:effectLst/>
                          <a:latin typeface="Helvetica" pitchFamily="2" charset="0"/>
                        </a:rPr>
                        <a:t>Adversity or Antecedent </a:t>
                      </a:r>
                      <a:r>
                        <a:rPr lang="en-GB" sz="1600" dirty="0">
                          <a:solidFill>
                            <a:srgbClr val="002060"/>
                          </a:solidFill>
                          <a:effectLst/>
                          <a:latin typeface="Helvetica" pitchFamily="2" charset="0"/>
                        </a:rPr>
                        <a:t>event that you found difficult</a:t>
                      </a:r>
                    </a:p>
                    <a:p>
                      <a:pPr marL="342900" lvl="0" indent="-342900">
                        <a:spcAft>
                          <a:spcPts val="0"/>
                        </a:spcAft>
                        <a:buFont typeface="Symbol" pitchFamily="2" charset="2"/>
                        <a:buChar char=""/>
                      </a:pPr>
                      <a:endParaRPr lang="en-IE" sz="1600" dirty="0">
                        <a:solidFill>
                          <a:srgbClr val="002060"/>
                        </a:solidFill>
                        <a:effectLst/>
                        <a:latin typeface="Helvetica" pitchFamily="2" charset="0"/>
                      </a:endParaRPr>
                    </a:p>
                    <a:p>
                      <a:pPr marL="342900" lvl="0" indent="-342900">
                        <a:spcAft>
                          <a:spcPts val="0"/>
                        </a:spcAft>
                        <a:buFont typeface="Symbol" pitchFamily="2" charset="2"/>
                        <a:buChar char=""/>
                      </a:pPr>
                      <a:r>
                        <a:rPr lang="en-GB" sz="1600" b="1" dirty="0">
                          <a:solidFill>
                            <a:srgbClr val="002060"/>
                          </a:solidFill>
                          <a:effectLst/>
                          <a:latin typeface="Helvetica" pitchFamily="2" charset="0"/>
                        </a:rPr>
                        <a:t>B</a:t>
                      </a:r>
                      <a:r>
                        <a:rPr lang="en-GB" sz="1600" dirty="0">
                          <a:solidFill>
                            <a:srgbClr val="002060"/>
                          </a:solidFill>
                          <a:effectLst/>
                          <a:latin typeface="Helvetica" pitchFamily="2" charset="0"/>
                        </a:rPr>
                        <a:t> stands to your </a:t>
                      </a:r>
                      <a:r>
                        <a:rPr lang="en-GB" sz="1600" b="1" dirty="0">
                          <a:solidFill>
                            <a:srgbClr val="002060"/>
                          </a:solidFill>
                          <a:effectLst/>
                          <a:latin typeface="Helvetica" pitchFamily="2" charset="0"/>
                        </a:rPr>
                        <a:t>Beliefs </a:t>
                      </a:r>
                      <a:r>
                        <a:rPr lang="en-GB" sz="1600" dirty="0">
                          <a:solidFill>
                            <a:srgbClr val="002060"/>
                          </a:solidFill>
                          <a:effectLst/>
                          <a:latin typeface="Helvetica" pitchFamily="2" charset="0"/>
                        </a:rPr>
                        <a:t>about the situation. This is your interpretation or explanation of the situation or the story you told yourself about it.</a:t>
                      </a:r>
                    </a:p>
                    <a:p>
                      <a:pPr marL="342900" lvl="0" indent="-342900">
                        <a:spcAft>
                          <a:spcPts val="0"/>
                        </a:spcAft>
                        <a:buFont typeface="Symbol" pitchFamily="2" charset="2"/>
                        <a:buChar char=""/>
                      </a:pPr>
                      <a:endParaRPr lang="en-IE" sz="1600" dirty="0">
                        <a:solidFill>
                          <a:srgbClr val="002060"/>
                        </a:solidFill>
                        <a:effectLst/>
                        <a:latin typeface="Helvetica" pitchFamily="2" charset="0"/>
                      </a:endParaRPr>
                    </a:p>
                    <a:p>
                      <a:pPr marL="342900" lvl="0" indent="-342900">
                        <a:spcAft>
                          <a:spcPts val="0"/>
                        </a:spcAft>
                        <a:buFont typeface="Symbol" pitchFamily="2" charset="2"/>
                        <a:buChar char=""/>
                      </a:pPr>
                      <a:r>
                        <a:rPr lang="en-GB" sz="1600" b="1" dirty="0">
                          <a:solidFill>
                            <a:srgbClr val="002060"/>
                          </a:solidFill>
                          <a:effectLst/>
                          <a:latin typeface="Helvetica" pitchFamily="2" charset="0"/>
                        </a:rPr>
                        <a:t>C</a:t>
                      </a:r>
                      <a:r>
                        <a:rPr lang="en-GB" sz="1600" dirty="0">
                          <a:solidFill>
                            <a:srgbClr val="002060"/>
                          </a:solidFill>
                          <a:effectLst/>
                          <a:latin typeface="Helvetica" pitchFamily="2" charset="0"/>
                        </a:rPr>
                        <a:t> stands for the </a:t>
                      </a:r>
                      <a:r>
                        <a:rPr lang="en-GB" sz="1600" b="1" dirty="0">
                          <a:solidFill>
                            <a:srgbClr val="002060"/>
                          </a:solidFill>
                          <a:effectLst/>
                          <a:latin typeface="Helvetica" pitchFamily="2" charset="0"/>
                        </a:rPr>
                        <a:t>Consequences</a:t>
                      </a:r>
                      <a:r>
                        <a:rPr lang="en-GB" sz="1600" dirty="0">
                          <a:solidFill>
                            <a:srgbClr val="002060"/>
                          </a:solidFill>
                          <a:effectLst/>
                          <a:latin typeface="Helvetica" pitchFamily="2" charset="0"/>
                        </a:rPr>
                        <a:t> for your mood (on a 10-point scale), bodily sensations, and behaviour</a:t>
                      </a:r>
                    </a:p>
                    <a:p>
                      <a:pPr marL="342900" lvl="0" indent="-342900">
                        <a:spcAft>
                          <a:spcPts val="0"/>
                        </a:spcAft>
                        <a:buFont typeface="Symbol" pitchFamily="2" charset="2"/>
                        <a:buChar char=""/>
                      </a:pPr>
                      <a:endParaRPr lang="en-IE" sz="1600" dirty="0">
                        <a:solidFill>
                          <a:srgbClr val="002060"/>
                        </a:solidFill>
                        <a:effectLst/>
                        <a:latin typeface="Helvetica" pitchFamily="2" charset="0"/>
                      </a:endParaRPr>
                    </a:p>
                    <a:p>
                      <a:pPr marL="342900" lvl="0" indent="-342900">
                        <a:spcAft>
                          <a:spcPts val="0"/>
                        </a:spcAft>
                        <a:buFont typeface="Symbol" pitchFamily="2" charset="2"/>
                        <a:buChar char=""/>
                      </a:pPr>
                      <a:r>
                        <a:rPr lang="en-GB" sz="1600" b="1" dirty="0">
                          <a:solidFill>
                            <a:srgbClr val="002060"/>
                          </a:solidFill>
                          <a:effectLst/>
                          <a:latin typeface="Helvetica" pitchFamily="2" charset="0"/>
                        </a:rPr>
                        <a:t>D</a:t>
                      </a:r>
                      <a:r>
                        <a:rPr lang="en-GB" sz="1600" dirty="0">
                          <a:solidFill>
                            <a:srgbClr val="002060"/>
                          </a:solidFill>
                          <a:effectLst/>
                          <a:latin typeface="Helvetica" pitchFamily="2" charset="0"/>
                        </a:rPr>
                        <a:t> stands for </a:t>
                      </a:r>
                      <a:r>
                        <a:rPr lang="en-GB" sz="1600" b="1" dirty="0">
                          <a:solidFill>
                            <a:srgbClr val="002060"/>
                          </a:solidFill>
                          <a:effectLst/>
                          <a:latin typeface="Helvetica" pitchFamily="2" charset="0"/>
                        </a:rPr>
                        <a:t>Distraction, Distancing or Disputation</a:t>
                      </a:r>
                      <a:r>
                        <a:rPr lang="en-GB" sz="1600" dirty="0">
                          <a:solidFill>
                            <a:srgbClr val="002060"/>
                          </a:solidFill>
                          <a:effectLst/>
                          <a:latin typeface="Helvetica" pitchFamily="2" charset="0"/>
                        </a:rPr>
                        <a:t>. These strategies will help you to move towards an optimistic thinking style and away from a pessimistic thinking style. </a:t>
                      </a:r>
                    </a:p>
                    <a:p>
                      <a:pPr marL="342900" lvl="0" indent="-342900">
                        <a:spcAft>
                          <a:spcPts val="0"/>
                        </a:spcAft>
                        <a:buFont typeface="Symbol" pitchFamily="2" charset="2"/>
                        <a:buChar char=""/>
                      </a:pPr>
                      <a:endParaRPr lang="en-IE" sz="1600" dirty="0">
                        <a:solidFill>
                          <a:srgbClr val="002060"/>
                        </a:solidFill>
                        <a:effectLst/>
                        <a:latin typeface="Helvetica" pitchFamily="2" charset="0"/>
                      </a:endParaRPr>
                    </a:p>
                    <a:p>
                      <a:pPr marL="342900" lvl="0" indent="-342900">
                        <a:spcAft>
                          <a:spcPts val="0"/>
                        </a:spcAft>
                        <a:buFont typeface="Symbol" pitchFamily="2" charset="2"/>
                        <a:buChar char=""/>
                      </a:pPr>
                      <a:r>
                        <a:rPr lang="en-GB" sz="1600" b="1" dirty="0">
                          <a:solidFill>
                            <a:srgbClr val="002060"/>
                          </a:solidFill>
                          <a:effectLst/>
                          <a:latin typeface="Helvetica" pitchFamily="2" charset="0"/>
                        </a:rPr>
                        <a:t>E</a:t>
                      </a:r>
                      <a:r>
                        <a:rPr lang="en-GB" sz="1600" dirty="0">
                          <a:solidFill>
                            <a:srgbClr val="002060"/>
                          </a:solidFill>
                          <a:effectLst/>
                          <a:latin typeface="Helvetica" pitchFamily="2" charset="0"/>
                        </a:rPr>
                        <a:t> stands for </a:t>
                      </a:r>
                      <a:r>
                        <a:rPr lang="en-GB" sz="1600" b="1" dirty="0">
                          <a:solidFill>
                            <a:srgbClr val="002060"/>
                          </a:solidFill>
                          <a:effectLst/>
                          <a:latin typeface="Helvetica" pitchFamily="2" charset="0"/>
                        </a:rPr>
                        <a:t>Energisation </a:t>
                      </a:r>
                      <a:r>
                        <a:rPr lang="en-GB" sz="1600" dirty="0">
                          <a:solidFill>
                            <a:srgbClr val="002060"/>
                          </a:solidFill>
                          <a:effectLst/>
                          <a:latin typeface="Helvetica" pitchFamily="2" charset="0"/>
                        </a:rPr>
                        <a:t>or the extent to which using distraction, distancing or disputation increased your mood. </a:t>
                      </a:r>
                      <a:endParaRPr lang="en-IE" sz="1600" dirty="0">
                        <a:solidFill>
                          <a:srgbClr val="002060"/>
                        </a:solidFill>
                        <a:effectLst/>
                        <a:latin typeface="Helvetica" pitchFamily="2" charset="0"/>
                      </a:endParaRPr>
                    </a:p>
                    <a:p>
                      <a:pPr marL="285750">
                        <a:spcAft>
                          <a:spcPts val="0"/>
                        </a:spcAft>
                      </a:pPr>
                      <a:r>
                        <a:rPr lang="en-GB" sz="1600" dirty="0">
                          <a:solidFill>
                            <a:srgbClr val="002060"/>
                          </a:solidFill>
                          <a:effectLst/>
                          <a:latin typeface="Helvetica" pitchFamily="2" charset="0"/>
                        </a:rPr>
                        <a:t> </a:t>
                      </a:r>
                      <a:endParaRPr lang="en-IE" sz="1600" dirty="0">
                        <a:solidFill>
                          <a:srgbClr val="002060"/>
                        </a:solidFill>
                        <a:effectLst/>
                        <a:latin typeface="Helvetica" pitchFamily="2" charset="0"/>
                        <a:ea typeface="Times New Roman" panose="02020603050405020304" pitchFamily="18" charset="0"/>
                      </a:endParaRPr>
                    </a:p>
                  </a:txBody>
                  <a:tcPr marL="60631" marR="60631" marT="0" marB="0"/>
                </a:tc>
                <a:extLst>
                  <a:ext uri="{0D108BD9-81ED-4DB2-BD59-A6C34878D82A}">
                    <a16:rowId xmlns:a16="http://schemas.microsoft.com/office/drawing/2014/main" val="10001"/>
                  </a:ext>
                </a:extLst>
              </a:tr>
              <a:tr h="243826">
                <a:tc>
                  <a:txBody>
                    <a:bodyPr/>
                    <a:lstStyle/>
                    <a:p>
                      <a:pPr marL="285750">
                        <a:spcAft>
                          <a:spcPts val="0"/>
                        </a:spcAft>
                      </a:pPr>
                      <a:endParaRPr lang="en-IE" sz="1600" dirty="0">
                        <a:solidFill>
                          <a:srgbClr val="002060"/>
                        </a:solidFill>
                        <a:effectLst/>
                        <a:latin typeface="Times New Roman" panose="02020603050405020304" pitchFamily="18" charset="0"/>
                        <a:ea typeface="Times New Roman" panose="02020603050405020304" pitchFamily="18" charset="0"/>
                      </a:endParaRPr>
                    </a:p>
                  </a:txBody>
                  <a:tcPr marL="60631" marR="60631" marT="0" marB="0"/>
                </a:tc>
                <a:extLst>
                  <a:ext uri="{0D108BD9-81ED-4DB2-BD59-A6C34878D82A}">
                    <a16:rowId xmlns:a16="http://schemas.microsoft.com/office/drawing/2014/main" val="10002"/>
                  </a:ext>
                </a:extLst>
              </a:tr>
            </a:tbl>
          </a:graphicData>
        </a:graphic>
      </p:graphicFrame>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2">
            <a:extLst>
              <a:ext uri="{FF2B5EF4-FFF2-40B4-BE49-F238E27FC236}">
                <a16:creationId xmlns:a16="http://schemas.microsoft.com/office/drawing/2014/main" id="{923CACC2-000D-744C-89E1-348B170F9F06}"/>
              </a:ext>
            </a:extLst>
          </p:cNvPr>
          <p:cNvSpPr txBox="1">
            <a:spLocks noChangeArrowheads="1"/>
          </p:cNvSpPr>
          <p:nvPr/>
        </p:nvSpPr>
        <p:spPr>
          <a:xfrm>
            <a:off x="216693" y="1136595"/>
            <a:ext cx="4842324" cy="4568465"/>
          </a:xfrm>
          <a:prstGeom prst="rect">
            <a:avLst/>
          </a:prstGeom>
        </p:spPr>
        <p:txBody>
          <a:bodyPr/>
          <a:lstStyle>
            <a:lvl1pPr marL="342900" indent="-342900" algn="l" rtl="0" eaLnBrk="0" fontAlgn="base" hangingPunct="0">
              <a:lnSpc>
                <a:spcPct val="110000"/>
              </a:lnSpc>
              <a:spcBef>
                <a:spcPct val="40000"/>
              </a:spcBef>
              <a:spcAft>
                <a:spcPct val="0"/>
              </a:spcAft>
              <a:buChar char="•"/>
              <a:defRPr sz="2200">
                <a:solidFill>
                  <a:srgbClr val="333366"/>
                </a:solidFill>
                <a:latin typeface="+mn-lt"/>
                <a:ea typeface="ＭＳ Ｐゴシック" pitchFamily="-108" charset="-128"/>
                <a:cs typeface="ＭＳ Ｐゴシック" pitchFamily="-108" charset="-128"/>
              </a:defRPr>
            </a:lvl1pPr>
            <a:lvl2pPr marL="742950" indent="-285750" algn="l" rtl="0" eaLnBrk="0" fontAlgn="base" hangingPunct="0">
              <a:spcBef>
                <a:spcPct val="20000"/>
              </a:spcBef>
              <a:spcAft>
                <a:spcPct val="0"/>
              </a:spcAft>
              <a:buChar char="–"/>
              <a:defRPr sz="2000">
                <a:solidFill>
                  <a:srgbClr val="333366"/>
                </a:solidFill>
                <a:latin typeface="+mn-lt"/>
                <a:ea typeface="ＭＳ Ｐゴシック" pitchFamily="-110" charset="-128"/>
              </a:defRPr>
            </a:lvl2pPr>
            <a:lvl3pPr marL="1143000" indent="-228600" algn="l" rtl="0" eaLnBrk="0" fontAlgn="base" hangingPunct="0">
              <a:spcBef>
                <a:spcPct val="20000"/>
              </a:spcBef>
              <a:spcAft>
                <a:spcPct val="0"/>
              </a:spcAft>
              <a:buChar char="•"/>
              <a:defRPr>
                <a:solidFill>
                  <a:srgbClr val="333366"/>
                </a:solidFill>
                <a:latin typeface="+mn-lt"/>
                <a:ea typeface="ＭＳ Ｐゴシック" pitchFamily="-110" charset="-128"/>
              </a:defRPr>
            </a:lvl3pPr>
            <a:lvl4pPr marL="1600200" indent="-228600" algn="l" rtl="0" eaLnBrk="0" fontAlgn="base" hangingPunct="0">
              <a:spcBef>
                <a:spcPct val="20000"/>
              </a:spcBef>
              <a:spcAft>
                <a:spcPct val="0"/>
              </a:spcAft>
              <a:buChar char="–"/>
              <a:defRPr sz="1600">
                <a:solidFill>
                  <a:srgbClr val="333366"/>
                </a:solidFill>
                <a:latin typeface="+mn-lt"/>
                <a:ea typeface="ＭＳ Ｐゴシック" pitchFamily="-110" charset="-128"/>
              </a:defRPr>
            </a:lvl4pPr>
            <a:lvl5pPr marL="2057400" indent="-228600" algn="l" rtl="0" eaLnBrk="0" fontAlgn="base" hangingPunct="0">
              <a:spcBef>
                <a:spcPct val="20000"/>
              </a:spcBef>
              <a:spcAft>
                <a:spcPct val="0"/>
              </a:spcAft>
              <a:buChar char="»"/>
              <a:defRPr sz="1200">
                <a:solidFill>
                  <a:srgbClr val="333366"/>
                </a:solidFill>
                <a:latin typeface="+mn-lt"/>
                <a:ea typeface="ＭＳ Ｐゴシック" pitchFamily="-110" charset="-128"/>
              </a:defRPr>
            </a:lvl5pPr>
            <a:lvl6pPr marL="2514600" indent="-228600" algn="l" rtl="0" fontAlgn="base">
              <a:spcBef>
                <a:spcPct val="20000"/>
              </a:spcBef>
              <a:spcAft>
                <a:spcPct val="0"/>
              </a:spcAft>
              <a:buChar char="»"/>
              <a:defRPr sz="1200">
                <a:solidFill>
                  <a:srgbClr val="333366"/>
                </a:solidFill>
                <a:latin typeface="+mn-lt"/>
                <a:ea typeface="ＭＳ Ｐゴシック" pitchFamily="-110" charset="-128"/>
              </a:defRPr>
            </a:lvl6pPr>
            <a:lvl7pPr marL="2971800" indent="-228600" algn="l" rtl="0" fontAlgn="base">
              <a:spcBef>
                <a:spcPct val="20000"/>
              </a:spcBef>
              <a:spcAft>
                <a:spcPct val="0"/>
              </a:spcAft>
              <a:buChar char="»"/>
              <a:defRPr sz="1200">
                <a:solidFill>
                  <a:srgbClr val="333366"/>
                </a:solidFill>
                <a:latin typeface="+mn-lt"/>
                <a:ea typeface="ＭＳ Ｐゴシック" pitchFamily="-110" charset="-128"/>
              </a:defRPr>
            </a:lvl7pPr>
            <a:lvl8pPr marL="3429000" indent="-228600" algn="l" rtl="0" fontAlgn="base">
              <a:spcBef>
                <a:spcPct val="20000"/>
              </a:spcBef>
              <a:spcAft>
                <a:spcPct val="0"/>
              </a:spcAft>
              <a:buChar char="»"/>
              <a:defRPr sz="1200">
                <a:solidFill>
                  <a:srgbClr val="333366"/>
                </a:solidFill>
                <a:latin typeface="+mn-lt"/>
                <a:ea typeface="ＭＳ Ｐゴシック" pitchFamily="-110" charset="-128"/>
              </a:defRPr>
            </a:lvl8pPr>
            <a:lvl9pPr marL="3886200" indent="-228600" algn="l" rtl="0" fontAlgn="base">
              <a:spcBef>
                <a:spcPct val="20000"/>
              </a:spcBef>
              <a:spcAft>
                <a:spcPct val="0"/>
              </a:spcAft>
              <a:buChar char="»"/>
              <a:defRPr sz="1200">
                <a:solidFill>
                  <a:srgbClr val="333366"/>
                </a:solidFill>
                <a:latin typeface="+mn-lt"/>
                <a:ea typeface="ＭＳ Ｐゴシック" pitchFamily="-110" charset="-128"/>
              </a:defRPr>
            </a:lvl9pPr>
          </a:lstStyle>
          <a:p>
            <a:pPr lvl="1">
              <a:spcBef>
                <a:spcPts val="0"/>
              </a:spcBef>
              <a:buFont typeface="Arial" panose="020B0604020202020204" pitchFamily="34" charset="0"/>
              <a:buChar char="•"/>
              <a:defRPr/>
            </a:pPr>
            <a:endParaRPr lang="en-GB" sz="1600" dirty="0"/>
          </a:p>
          <a:p>
            <a:pPr lvl="1">
              <a:spcBef>
                <a:spcPts val="0"/>
              </a:spcBef>
              <a:buFont typeface="Arial" panose="020B0604020202020204" pitchFamily="34" charset="0"/>
              <a:buChar char="•"/>
              <a:defRPr/>
            </a:pPr>
            <a:r>
              <a:rPr lang="en-GB" b="1" dirty="0">
                <a:latin typeface="Helvetica" pitchFamily="2" charset="0"/>
              </a:rPr>
              <a:t>Evolution. </a:t>
            </a:r>
            <a:r>
              <a:rPr lang="en-GB" dirty="0">
                <a:latin typeface="Helvetica" pitchFamily="2" charset="0"/>
              </a:rPr>
              <a:t>Optimism and gratitude both were highly adaptive for our prehistoric ancestors</a:t>
            </a:r>
          </a:p>
          <a:p>
            <a:pPr lvl="1">
              <a:spcBef>
                <a:spcPts val="0"/>
              </a:spcBef>
              <a:buFont typeface="Arial" panose="020B0604020202020204" pitchFamily="34" charset="0"/>
              <a:buChar char="•"/>
              <a:defRPr/>
            </a:pPr>
            <a:endParaRPr lang="en-GB" dirty="0">
              <a:latin typeface="Helvetica" pitchFamily="2" charset="0"/>
            </a:endParaRPr>
          </a:p>
          <a:p>
            <a:pPr lvl="1">
              <a:spcBef>
                <a:spcPts val="0"/>
              </a:spcBef>
              <a:buFont typeface="Arial" panose="020B0604020202020204" pitchFamily="34" charset="0"/>
              <a:buChar char="•"/>
              <a:defRPr/>
            </a:pPr>
            <a:r>
              <a:rPr lang="en-GB" b="1" dirty="0">
                <a:latin typeface="Helvetica" pitchFamily="2" charset="0"/>
              </a:rPr>
              <a:t>Gratitude</a:t>
            </a:r>
            <a:r>
              <a:rPr lang="en-GB" dirty="0">
                <a:latin typeface="Helvetica" pitchFamily="2" charset="0"/>
              </a:rPr>
              <a:t> strengthened co-operative social relationships, and group cohesion</a:t>
            </a:r>
          </a:p>
          <a:p>
            <a:pPr lvl="1">
              <a:spcBef>
                <a:spcPts val="0"/>
              </a:spcBef>
              <a:buFont typeface="Arial" panose="020B0604020202020204" pitchFamily="34" charset="0"/>
              <a:buChar char="•"/>
              <a:defRPr/>
            </a:pPr>
            <a:endParaRPr lang="en-GB" dirty="0">
              <a:latin typeface="Helvetica" pitchFamily="2" charset="0"/>
            </a:endParaRPr>
          </a:p>
          <a:p>
            <a:pPr lvl="1">
              <a:spcBef>
                <a:spcPts val="0"/>
              </a:spcBef>
              <a:buFont typeface="Arial" panose="020B0604020202020204" pitchFamily="34" charset="0"/>
              <a:buChar char="•"/>
              <a:defRPr/>
            </a:pPr>
            <a:r>
              <a:rPr lang="en-GB" b="1" dirty="0">
                <a:latin typeface="Helvetica" pitchFamily="2" charset="0"/>
              </a:rPr>
              <a:t>Optimists </a:t>
            </a:r>
            <a:r>
              <a:rPr lang="en-GB" dirty="0">
                <a:latin typeface="Helvetica" pitchFamily="2" charset="0"/>
              </a:rPr>
              <a:t>strived to survive because they believed that things would work out well for them, while pessimists gave up and not as many survived</a:t>
            </a:r>
          </a:p>
          <a:p>
            <a:pPr lvl="1">
              <a:spcBef>
                <a:spcPts val="0"/>
              </a:spcBef>
              <a:buFont typeface="Arial" panose="020B0604020202020204" pitchFamily="34" charset="0"/>
              <a:buChar char="•"/>
              <a:defRPr/>
            </a:pPr>
            <a:endParaRPr lang="en-GB" altLang="en-US" sz="1600" kern="0" dirty="0">
              <a:ea typeface="ＭＳ Ｐゴシック" panose="020B0600070205080204" pitchFamily="34" charset="-128"/>
            </a:endParaRPr>
          </a:p>
        </p:txBody>
      </p:sp>
      <p:pic>
        <p:nvPicPr>
          <p:cNvPr id="96261" name="Picture 7">
            <a:extLst>
              <a:ext uri="{FF2B5EF4-FFF2-40B4-BE49-F238E27FC236}">
                <a16:creationId xmlns:a16="http://schemas.microsoft.com/office/drawing/2014/main" id="{2ECEAD4C-8364-404E-B4DF-06AB236CAD1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667375" y="1916113"/>
            <a:ext cx="3019425" cy="2265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6262" name="Picture 5">
            <a:extLst>
              <a:ext uri="{FF2B5EF4-FFF2-40B4-BE49-F238E27FC236}">
                <a16:creationId xmlns:a16="http://schemas.microsoft.com/office/drawing/2014/main" id="{EC845B9E-B907-5A41-A9C7-77EB939B124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692775" y="2924175"/>
            <a:ext cx="3019425" cy="1873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Title 1">
            <a:extLst>
              <a:ext uri="{FF2B5EF4-FFF2-40B4-BE49-F238E27FC236}">
                <a16:creationId xmlns:a16="http://schemas.microsoft.com/office/drawing/2014/main" id="{4E59DEF0-0F74-7345-9334-9117EDF235A6}"/>
              </a:ext>
            </a:extLst>
          </p:cNvPr>
          <p:cNvSpPr txBox="1">
            <a:spLocks noChangeArrowheads="1"/>
          </p:cNvSpPr>
          <p:nvPr/>
        </p:nvSpPr>
        <p:spPr>
          <a:xfrm>
            <a:off x="1649895" y="395234"/>
            <a:ext cx="6520070" cy="474662"/>
          </a:xfrm>
          <a:prstGeom prst="rect">
            <a:avLst/>
          </a:prstGeom>
        </p:spPr>
        <p:txBody>
          <a:bodyPr/>
          <a:lstStyle>
            <a:lvl1pPr algn="l" rtl="0" eaLnBrk="0" fontAlgn="base" hangingPunct="0">
              <a:lnSpc>
                <a:spcPct val="110000"/>
              </a:lnSpc>
              <a:spcBef>
                <a:spcPct val="50000"/>
              </a:spcBef>
              <a:spcAft>
                <a:spcPct val="0"/>
              </a:spcAft>
              <a:defRPr sz="2800">
                <a:solidFill>
                  <a:srgbClr val="337FCC"/>
                </a:solidFill>
                <a:latin typeface="+mj-lt"/>
                <a:ea typeface="ＭＳ Ｐゴシック" pitchFamily="-108" charset="-128"/>
                <a:cs typeface="ＭＳ Ｐゴシック" pitchFamily="-108" charset="-128"/>
              </a:defRPr>
            </a:lvl1pPr>
            <a:lvl2pPr algn="l" rtl="0" eaLnBrk="0" fontAlgn="base" hangingPunct="0">
              <a:lnSpc>
                <a:spcPct val="110000"/>
              </a:lnSpc>
              <a:spcBef>
                <a:spcPct val="50000"/>
              </a:spcBef>
              <a:spcAft>
                <a:spcPct val="0"/>
              </a:spcAft>
              <a:defRPr sz="2800">
                <a:solidFill>
                  <a:srgbClr val="337FCC"/>
                </a:solidFill>
                <a:latin typeface="Verdana" pitchFamily="-110" charset="0"/>
                <a:ea typeface="ＭＳ Ｐゴシック" pitchFamily="-108" charset="-128"/>
                <a:cs typeface="ＭＳ Ｐゴシック" pitchFamily="-108" charset="-128"/>
              </a:defRPr>
            </a:lvl2pPr>
            <a:lvl3pPr algn="l" rtl="0" eaLnBrk="0" fontAlgn="base" hangingPunct="0">
              <a:lnSpc>
                <a:spcPct val="110000"/>
              </a:lnSpc>
              <a:spcBef>
                <a:spcPct val="50000"/>
              </a:spcBef>
              <a:spcAft>
                <a:spcPct val="0"/>
              </a:spcAft>
              <a:defRPr sz="2800">
                <a:solidFill>
                  <a:srgbClr val="337FCC"/>
                </a:solidFill>
                <a:latin typeface="Verdana" pitchFamily="-110" charset="0"/>
                <a:ea typeface="ＭＳ Ｐゴシック" pitchFamily="-108" charset="-128"/>
                <a:cs typeface="ＭＳ Ｐゴシック" pitchFamily="-108" charset="-128"/>
              </a:defRPr>
            </a:lvl3pPr>
            <a:lvl4pPr algn="l" rtl="0" eaLnBrk="0" fontAlgn="base" hangingPunct="0">
              <a:lnSpc>
                <a:spcPct val="110000"/>
              </a:lnSpc>
              <a:spcBef>
                <a:spcPct val="50000"/>
              </a:spcBef>
              <a:spcAft>
                <a:spcPct val="0"/>
              </a:spcAft>
              <a:defRPr sz="2800">
                <a:solidFill>
                  <a:srgbClr val="337FCC"/>
                </a:solidFill>
                <a:latin typeface="Verdana" pitchFamily="-110" charset="0"/>
                <a:ea typeface="ＭＳ Ｐゴシック" pitchFamily="-108" charset="-128"/>
                <a:cs typeface="ＭＳ Ｐゴシック" pitchFamily="-108" charset="-128"/>
              </a:defRPr>
            </a:lvl4pPr>
            <a:lvl5pPr algn="l" rtl="0" eaLnBrk="0" fontAlgn="base" hangingPunct="0">
              <a:lnSpc>
                <a:spcPct val="110000"/>
              </a:lnSpc>
              <a:spcBef>
                <a:spcPct val="50000"/>
              </a:spcBef>
              <a:spcAft>
                <a:spcPct val="0"/>
              </a:spcAft>
              <a:defRPr sz="2800">
                <a:solidFill>
                  <a:srgbClr val="337FCC"/>
                </a:solidFill>
                <a:latin typeface="Verdana" pitchFamily="-110" charset="0"/>
                <a:ea typeface="ＭＳ Ｐゴシック" pitchFamily="-108" charset="-128"/>
                <a:cs typeface="ＭＳ Ｐゴシック" pitchFamily="-108" charset="-128"/>
              </a:defRPr>
            </a:lvl5pPr>
            <a:lvl6pPr marL="457200" algn="l" rtl="0" fontAlgn="base">
              <a:lnSpc>
                <a:spcPct val="110000"/>
              </a:lnSpc>
              <a:spcBef>
                <a:spcPct val="50000"/>
              </a:spcBef>
              <a:spcAft>
                <a:spcPct val="0"/>
              </a:spcAft>
              <a:defRPr sz="2800">
                <a:solidFill>
                  <a:srgbClr val="337FCC"/>
                </a:solidFill>
                <a:latin typeface="Verdana" pitchFamily="-110" charset="0"/>
              </a:defRPr>
            </a:lvl6pPr>
            <a:lvl7pPr marL="914400" algn="l" rtl="0" fontAlgn="base">
              <a:lnSpc>
                <a:spcPct val="110000"/>
              </a:lnSpc>
              <a:spcBef>
                <a:spcPct val="50000"/>
              </a:spcBef>
              <a:spcAft>
                <a:spcPct val="0"/>
              </a:spcAft>
              <a:defRPr sz="2800">
                <a:solidFill>
                  <a:srgbClr val="337FCC"/>
                </a:solidFill>
                <a:latin typeface="Verdana" pitchFamily="-110" charset="0"/>
              </a:defRPr>
            </a:lvl7pPr>
            <a:lvl8pPr marL="1371600" algn="l" rtl="0" fontAlgn="base">
              <a:lnSpc>
                <a:spcPct val="110000"/>
              </a:lnSpc>
              <a:spcBef>
                <a:spcPct val="50000"/>
              </a:spcBef>
              <a:spcAft>
                <a:spcPct val="0"/>
              </a:spcAft>
              <a:defRPr sz="2800">
                <a:solidFill>
                  <a:srgbClr val="337FCC"/>
                </a:solidFill>
                <a:latin typeface="Verdana" pitchFamily="-110" charset="0"/>
              </a:defRPr>
            </a:lvl8pPr>
            <a:lvl9pPr marL="1828800" algn="l" rtl="0" fontAlgn="base">
              <a:lnSpc>
                <a:spcPct val="110000"/>
              </a:lnSpc>
              <a:spcBef>
                <a:spcPct val="50000"/>
              </a:spcBef>
              <a:spcAft>
                <a:spcPct val="0"/>
              </a:spcAft>
              <a:defRPr sz="2800">
                <a:solidFill>
                  <a:srgbClr val="337FCC"/>
                </a:solidFill>
                <a:latin typeface="Verdana" pitchFamily="-110" charset="0"/>
              </a:defRPr>
            </a:lvl9pPr>
          </a:lstStyle>
          <a:p>
            <a:pPr>
              <a:defRPr/>
            </a:pPr>
            <a:r>
              <a:rPr lang="en-US" altLang="en-US" sz="2000" b="1" kern="0" dirty="0">
                <a:latin typeface="Helvetica" pitchFamily="2" charset="0"/>
                <a:ea typeface="ＭＳ Ｐゴシック" panose="020B0600070205080204" pitchFamily="34" charset="-128"/>
              </a:rPr>
              <a:t>OPTIMISM &amp; GRATITUDE – A POSITIVE MINDSET</a:t>
            </a:r>
          </a:p>
        </p:txBody>
      </p:sp>
    </p:spTree>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4BC5AC82-85BF-9245-8F7F-108AEFD9CE39}"/>
              </a:ext>
            </a:extLst>
          </p:cNvPr>
          <p:cNvSpPr txBox="1">
            <a:spLocks noChangeArrowheads="1"/>
          </p:cNvSpPr>
          <p:nvPr/>
        </p:nvSpPr>
        <p:spPr>
          <a:xfrm>
            <a:off x="1946563" y="2392074"/>
            <a:ext cx="5250873" cy="1036926"/>
          </a:xfrm>
          <a:prstGeom prst="rect">
            <a:avLst/>
          </a:prstGeom>
        </p:spPr>
        <p:txBody>
          <a:bodyPr/>
          <a:lstStyle>
            <a:lvl1pPr algn="l" rtl="0" eaLnBrk="0" fontAlgn="base" hangingPunct="0">
              <a:lnSpc>
                <a:spcPct val="110000"/>
              </a:lnSpc>
              <a:spcBef>
                <a:spcPct val="50000"/>
              </a:spcBef>
              <a:spcAft>
                <a:spcPct val="0"/>
              </a:spcAft>
              <a:defRPr sz="2800">
                <a:solidFill>
                  <a:srgbClr val="337FCC"/>
                </a:solidFill>
                <a:latin typeface="+mj-lt"/>
                <a:ea typeface="ＭＳ Ｐゴシック" pitchFamily="-108" charset="-128"/>
                <a:cs typeface="ＭＳ Ｐゴシック" pitchFamily="-108" charset="-128"/>
              </a:defRPr>
            </a:lvl1pPr>
            <a:lvl2pPr algn="l" rtl="0" eaLnBrk="0" fontAlgn="base" hangingPunct="0">
              <a:lnSpc>
                <a:spcPct val="110000"/>
              </a:lnSpc>
              <a:spcBef>
                <a:spcPct val="50000"/>
              </a:spcBef>
              <a:spcAft>
                <a:spcPct val="0"/>
              </a:spcAft>
              <a:defRPr sz="2800">
                <a:solidFill>
                  <a:srgbClr val="337FCC"/>
                </a:solidFill>
                <a:latin typeface="Verdana" pitchFamily="-110" charset="0"/>
                <a:ea typeface="ＭＳ Ｐゴシック" pitchFamily="-108" charset="-128"/>
                <a:cs typeface="ＭＳ Ｐゴシック" pitchFamily="-108" charset="-128"/>
              </a:defRPr>
            </a:lvl2pPr>
            <a:lvl3pPr algn="l" rtl="0" eaLnBrk="0" fontAlgn="base" hangingPunct="0">
              <a:lnSpc>
                <a:spcPct val="110000"/>
              </a:lnSpc>
              <a:spcBef>
                <a:spcPct val="50000"/>
              </a:spcBef>
              <a:spcAft>
                <a:spcPct val="0"/>
              </a:spcAft>
              <a:defRPr sz="2800">
                <a:solidFill>
                  <a:srgbClr val="337FCC"/>
                </a:solidFill>
                <a:latin typeface="Verdana" pitchFamily="-110" charset="0"/>
                <a:ea typeface="ＭＳ Ｐゴシック" pitchFamily="-108" charset="-128"/>
                <a:cs typeface="ＭＳ Ｐゴシック" pitchFamily="-108" charset="-128"/>
              </a:defRPr>
            </a:lvl3pPr>
            <a:lvl4pPr algn="l" rtl="0" eaLnBrk="0" fontAlgn="base" hangingPunct="0">
              <a:lnSpc>
                <a:spcPct val="110000"/>
              </a:lnSpc>
              <a:spcBef>
                <a:spcPct val="50000"/>
              </a:spcBef>
              <a:spcAft>
                <a:spcPct val="0"/>
              </a:spcAft>
              <a:defRPr sz="2800">
                <a:solidFill>
                  <a:srgbClr val="337FCC"/>
                </a:solidFill>
                <a:latin typeface="Verdana" pitchFamily="-110" charset="0"/>
                <a:ea typeface="ＭＳ Ｐゴシック" pitchFamily="-108" charset="-128"/>
                <a:cs typeface="ＭＳ Ｐゴシック" pitchFamily="-108" charset="-128"/>
              </a:defRPr>
            </a:lvl4pPr>
            <a:lvl5pPr algn="l" rtl="0" eaLnBrk="0" fontAlgn="base" hangingPunct="0">
              <a:lnSpc>
                <a:spcPct val="110000"/>
              </a:lnSpc>
              <a:spcBef>
                <a:spcPct val="50000"/>
              </a:spcBef>
              <a:spcAft>
                <a:spcPct val="0"/>
              </a:spcAft>
              <a:defRPr sz="2800">
                <a:solidFill>
                  <a:srgbClr val="337FCC"/>
                </a:solidFill>
                <a:latin typeface="Verdana" pitchFamily="-110" charset="0"/>
                <a:ea typeface="ＭＳ Ｐゴシック" pitchFamily="-108" charset="-128"/>
                <a:cs typeface="ＭＳ Ｐゴシック" pitchFamily="-108" charset="-128"/>
              </a:defRPr>
            </a:lvl5pPr>
            <a:lvl6pPr marL="457200" algn="l" rtl="0" fontAlgn="base">
              <a:lnSpc>
                <a:spcPct val="110000"/>
              </a:lnSpc>
              <a:spcBef>
                <a:spcPct val="50000"/>
              </a:spcBef>
              <a:spcAft>
                <a:spcPct val="0"/>
              </a:spcAft>
              <a:defRPr sz="2800">
                <a:solidFill>
                  <a:srgbClr val="337FCC"/>
                </a:solidFill>
                <a:latin typeface="Verdana" pitchFamily="-110" charset="0"/>
              </a:defRPr>
            </a:lvl6pPr>
            <a:lvl7pPr marL="914400" algn="l" rtl="0" fontAlgn="base">
              <a:lnSpc>
                <a:spcPct val="110000"/>
              </a:lnSpc>
              <a:spcBef>
                <a:spcPct val="50000"/>
              </a:spcBef>
              <a:spcAft>
                <a:spcPct val="0"/>
              </a:spcAft>
              <a:defRPr sz="2800">
                <a:solidFill>
                  <a:srgbClr val="337FCC"/>
                </a:solidFill>
                <a:latin typeface="Verdana" pitchFamily="-110" charset="0"/>
              </a:defRPr>
            </a:lvl7pPr>
            <a:lvl8pPr marL="1371600" algn="l" rtl="0" fontAlgn="base">
              <a:lnSpc>
                <a:spcPct val="110000"/>
              </a:lnSpc>
              <a:spcBef>
                <a:spcPct val="50000"/>
              </a:spcBef>
              <a:spcAft>
                <a:spcPct val="0"/>
              </a:spcAft>
              <a:defRPr sz="2800">
                <a:solidFill>
                  <a:srgbClr val="337FCC"/>
                </a:solidFill>
                <a:latin typeface="Verdana" pitchFamily="-110" charset="0"/>
              </a:defRPr>
            </a:lvl8pPr>
            <a:lvl9pPr marL="1828800" algn="l" rtl="0" fontAlgn="base">
              <a:lnSpc>
                <a:spcPct val="110000"/>
              </a:lnSpc>
              <a:spcBef>
                <a:spcPct val="50000"/>
              </a:spcBef>
              <a:spcAft>
                <a:spcPct val="0"/>
              </a:spcAft>
              <a:defRPr sz="2800">
                <a:solidFill>
                  <a:srgbClr val="337FCC"/>
                </a:solidFill>
                <a:latin typeface="Verdana" pitchFamily="-110" charset="0"/>
              </a:defRPr>
            </a:lvl9pPr>
          </a:lstStyle>
          <a:p>
            <a:pPr algn="ctr">
              <a:lnSpc>
                <a:spcPct val="100000"/>
              </a:lnSpc>
              <a:spcBef>
                <a:spcPts val="0"/>
              </a:spcBef>
              <a:defRPr/>
            </a:pPr>
            <a:r>
              <a:rPr lang="en-US" altLang="en-US" b="1" kern="0" dirty="0">
                <a:latin typeface="Helvetica" pitchFamily="2" charset="0"/>
                <a:ea typeface="ＭＳ Ｐゴシック" panose="020B0600070205080204" pitchFamily="34" charset="-128"/>
              </a:rPr>
              <a:t>CONTROVERSIES ABOUT OPTIMISM &amp; GRATITUDE</a:t>
            </a:r>
          </a:p>
          <a:p>
            <a:pPr algn="ctr">
              <a:spcBef>
                <a:spcPts val="0"/>
              </a:spcBef>
              <a:defRPr/>
            </a:pPr>
            <a:endParaRPr lang="en-US" altLang="en-US" b="1" kern="0" dirty="0">
              <a:latin typeface="Helvetica" pitchFamily="2" charset="0"/>
              <a:ea typeface="ＭＳ Ｐゴシック" panose="020B0600070205080204" pitchFamily="34" charset="-128"/>
            </a:endParaRPr>
          </a:p>
        </p:txBody>
      </p:sp>
    </p:spTree>
    <p:extLst>
      <p:ext uri="{BB962C8B-B14F-4D97-AF65-F5344CB8AC3E}">
        <p14:creationId xmlns:p14="http://schemas.microsoft.com/office/powerpoint/2010/main" val="1586463703"/>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D7B5CDFC-10D2-CE45-A2D1-4DB3C20BD575}"/>
              </a:ext>
            </a:extLst>
          </p:cNvPr>
          <p:cNvSpPr txBox="1">
            <a:spLocks noChangeArrowheads="1"/>
          </p:cNvSpPr>
          <p:nvPr/>
        </p:nvSpPr>
        <p:spPr>
          <a:xfrm>
            <a:off x="1143001" y="118110"/>
            <a:ext cx="7097485" cy="785403"/>
          </a:xfrm>
          <a:prstGeom prst="rect">
            <a:avLst/>
          </a:prstGeom>
        </p:spPr>
        <p:txBody>
          <a:bodyPr/>
          <a:lstStyle>
            <a:lvl1pPr algn="l" rtl="0" eaLnBrk="0" fontAlgn="base" hangingPunct="0">
              <a:lnSpc>
                <a:spcPct val="110000"/>
              </a:lnSpc>
              <a:spcBef>
                <a:spcPct val="50000"/>
              </a:spcBef>
              <a:spcAft>
                <a:spcPct val="0"/>
              </a:spcAft>
              <a:defRPr sz="2800">
                <a:solidFill>
                  <a:srgbClr val="337FCC"/>
                </a:solidFill>
                <a:latin typeface="+mj-lt"/>
                <a:ea typeface="ＭＳ Ｐゴシック" pitchFamily="-108" charset="-128"/>
                <a:cs typeface="ＭＳ Ｐゴシック" pitchFamily="-108" charset="-128"/>
              </a:defRPr>
            </a:lvl1pPr>
            <a:lvl2pPr algn="l" rtl="0" eaLnBrk="0" fontAlgn="base" hangingPunct="0">
              <a:lnSpc>
                <a:spcPct val="110000"/>
              </a:lnSpc>
              <a:spcBef>
                <a:spcPct val="50000"/>
              </a:spcBef>
              <a:spcAft>
                <a:spcPct val="0"/>
              </a:spcAft>
              <a:defRPr sz="2800">
                <a:solidFill>
                  <a:srgbClr val="337FCC"/>
                </a:solidFill>
                <a:latin typeface="Verdana" pitchFamily="-110" charset="0"/>
                <a:ea typeface="ＭＳ Ｐゴシック" pitchFamily="-108" charset="-128"/>
                <a:cs typeface="ＭＳ Ｐゴシック" pitchFamily="-108" charset="-128"/>
              </a:defRPr>
            </a:lvl2pPr>
            <a:lvl3pPr algn="l" rtl="0" eaLnBrk="0" fontAlgn="base" hangingPunct="0">
              <a:lnSpc>
                <a:spcPct val="110000"/>
              </a:lnSpc>
              <a:spcBef>
                <a:spcPct val="50000"/>
              </a:spcBef>
              <a:spcAft>
                <a:spcPct val="0"/>
              </a:spcAft>
              <a:defRPr sz="2800">
                <a:solidFill>
                  <a:srgbClr val="337FCC"/>
                </a:solidFill>
                <a:latin typeface="Verdana" pitchFamily="-110" charset="0"/>
                <a:ea typeface="ＭＳ Ｐゴシック" pitchFamily="-108" charset="-128"/>
                <a:cs typeface="ＭＳ Ｐゴシック" pitchFamily="-108" charset="-128"/>
              </a:defRPr>
            </a:lvl3pPr>
            <a:lvl4pPr algn="l" rtl="0" eaLnBrk="0" fontAlgn="base" hangingPunct="0">
              <a:lnSpc>
                <a:spcPct val="110000"/>
              </a:lnSpc>
              <a:spcBef>
                <a:spcPct val="50000"/>
              </a:spcBef>
              <a:spcAft>
                <a:spcPct val="0"/>
              </a:spcAft>
              <a:defRPr sz="2800">
                <a:solidFill>
                  <a:srgbClr val="337FCC"/>
                </a:solidFill>
                <a:latin typeface="Verdana" pitchFamily="-110" charset="0"/>
                <a:ea typeface="ＭＳ Ｐゴシック" pitchFamily="-108" charset="-128"/>
                <a:cs typeface="ＭＳ Ｐゴシック" pitchFamily="-108" charset="-128"/>
              </a:defRPr>
            </a:lvl4pPr>
            <a:lvl5pPr algn="l" rtl="0" eaLnBrk="0" fontAlgn="base" hangingPunct="0">
              <a:lnSpc>
                <a:spcPct val="110000"/>
              </a:lnSpc>
              <a:spcBef>
                <a:spcPct val="50000"/>
              </a:spcBef>
              <a:spcAft>
                <a:spcPct val="0"/>
              </a:spcAft>
              <a:defRPr sz="2800">
                <a:solidFill>
                  <a:srgbClr val="337FCC"/>
                </a:solidFill>
                <a:latin typeface="Verdana" pitchFamily="-110" charset="0"/>
                <a:ea typeface="ＭＳ Ｐゴシック" pitchFamily="-108" charset="-128"/>
                <a:cs typeface="ＭＳ Ｐゴシック" pitchFamily="-108" charset="-128"/>
              </a:defRPr>
            </a:lvl5pPr>
            <a:lvl6pPr marL="457200" algn="l" rtl="0" fontAlgn="base">
              <a:lnSpc>
                <a:spcPct val="110000"/>
              </a:lnSpc>
              <a:spcBef>
                <a:spcPct val="50000"/>
              </a:spcBef>
              <a:spcAft>
                <a:spcPct val="0"/>
              </a:spcAft>
              <a:defRPr sz="2800">
                <a:solidFill>
                  <a:srgbClr val="337FCC"/>
                </a:solidFill>
                <a:latin typeface="Verdana" pitchFamily="-110" charset="0"/>
              </a:defRPr>
            </a:lvl6pPr>
            <a:lvl7pPr marL="914400" algn="l" rtl="0" fontAlgn="base">
              <a:lnSpc>
                <a:spcPct val="110000"/>
              </a:lnSpc>
              <a:spcBef>
                <a:spcPct val="50000"/>
              </a:spcBef>
              <a:spcAft>
                <a:spcPct val="0"/>
              </a:spcAft>
              <a:defRPr sz="2800">
                <a:solidFill>
                  <a:srgbClr val="337FCC"/>
                </a:solidFill>
                <a:latin typeface="Verdana" pitchFamily="-110" charset="0"/>
              </a:defRPr>
            </a:lvl7pPr>
            <a:lvl8pPr marL="1371600" algn="l" rtl="0" fontAlgn="base">
              <a:lnSpc>
                <a:spcPct val="110000"/>
              </a:lnSpc>
              <a:spcBef>
                <a:spcPct val="50000"/>
              </a:spcBef>
              <a:spcAft>
                <a:spcPct val="0"/>
              </a:spcAft>
              <a:defRPr sz="2800">
                <a:solidFill>
                  <a:srgbClr val="337FCC"/>
                </a:solidFill>
                <a:latin typeface="Verdana" pitchFamily="-110" charset="0"/>
              </a:defRPr>
            </a:lvl8pPr>
            <a:lvl9pPr marL="1828800" algn="l" rtl="0" fontAlgn="base">
              <a:lnSpc>
                <a:spcPct val="110000"/>
              </a:lnSpc>
              <a:spcBef>
                <a:spcPct val="50000"/>
              </a:spcBef>
              <a:spcAft>
                <a:spcPct val="0"/>
              </a:spcAft>
              <a:defRPr sz="2800">
                <a:solidFill>
                  <a:srgbClr val="337FCC"/>
                </a:solidFill>
                <a:latin typeface="Verdana" pitchFamily="-110" charset="0"/>
              </a:defRPr>
            </a:lvl9pPr>
          </a:lstStyle>
          <a:p>
            <a:pPr algn="ctr">
              <a:spcBef>
                <a:spcPts val="0"/>
              </a:spcBef>
              <a:defRPr/>
            </a:pPr>
            <a:r>
              <a:rPr lang="en-US" altLang="en-US" sz="2000" b="1" kern="0" dirty="0">
                <a:latin typeface="Helvetica" pitchFamily="2" charset="0"/>
                <a:ea typeface="ＭＳ Ｐゴシック" panose="020B0600070205080204" pitchFamily="34" charset="-128"/>
              </a:rPr>
              <a:t>CONTROVERSIES ABOUT OPTIMISM &amp; GRATITUDE</a:t>
            </a:r>
          </a:p>
          <a:p>
            <a:pPr algn="ctr">
              <a:spcBef>
                <a:spcPts val="0"/>
              </a:spcBef>
              <a:defRPr/>
            </a:pPr>
            <a:r>
              <a:rPr lang="en-US" sz="2000" b="1" kern="0" dirty="0">
                <a:latin typeface="Helvetica" pitchFamily="2" charset="0"/>
                <a:ea typeface="ＭＳ Ｐゴシック" panose="020B0600070205080204" pitchFamily="34" charset="-128"/>
              </a:rPr>
              <a:t>GRATITUDE &amp; ABUSE - OPTIMISM AND RISK</a:t>
            </a:r>
            <a:endParaRPr lang="en-IE" sz="2000" b="1" dirty="0">
              <a:latin typeface="Helvetica" pitchFamily="2" charset="0"/>
            </a:endParaRPr>
          </a:p>
        </p:txBody>
      </p:sp>
      <p:sp>
        <p:nvSpPr>
          <p:cNvPr id="4" name="Content Placeholder 2">
            <a:extLst>
              <a:ext uri="{FF2B5EF4-FFF2-40B4-BE49-F238E27FC236}">
                <a16:creationId xmlns:a16="http://schemas.microsoft.com/office/drawing/2014/main" id="{622EE01D-DBB1-4144-BC1E-E2AEE9137C69}"/>
              </a:ext>
            </a:extLst>
          </p:cNvPr>
          <p:cNvSpPr txBox="1">
            <a:spLocks noChangeArrowheads="1"/>
          </p:cNvSpPr>
          <p:nvPr/>
        </p:nvSpPr>
        <p:spPr>
          <a:xfrm>
            <a:off x="403603" y="903513"/>
            <a:ext cx="8336794" cy="5261655"/>
          </a:xfrm>
          <a:prstGeom prst="rect">
            <a:avLst/>
          </a:prstGeom>
        </p:spPr>
        <p:txBody>
          <a:bodyPr/>
          <a:lstStyle>
            <a:lvl1pPr marL="342900" indent="-342900" algn="l" rtl="0" eaLnBrk="0" fontAlgn="base" hangingPunct="0">
              <a:lnSpc>
                <a:spcPct val="110000"/>
              </a:lnSpc>
              <a:spcBef>
                <a:spcPct val="40000"/>
              </a:spcBef>
              <a:spcAft>
                <a:spcPct val="0"/>
              </a:spcAft>
              <a:buChar char="•"/>
              <a:defRPr sz="2200">
                <a:solidFill>
                  <a:srgbClr val="333366"/>
                </a:solidFill>
                <a:latin typeface="+mn-lt"/>
                <a:ea typeface="ＭＳ Ｐゴシック" pitchFamily="-108" charset="-128"/>
                <a:cs typeface="ＭＳ Ｐゴシック" pitchFamily="-108" charset="-128"/>
              </a:defRPr>
            </a:lvl1pPr>
            <a:lvl2pPr marL="742950" indent="-285750" algn="l" rtl="0" eaLnBrk="0" fontAlgn="base" hangingPunct="0">
              <a:spcBef>
                <a:spcPct val="20000"/>
              </a:spcBef>
              <a:spcAft>
                <a:spcPct val="0"/>
              </a:spcAft>
              <a:buChar char="–"/>
              <a:defRPr sz="2000">
                <a:solidFill>
                  <a:srgbClr val="333366"/>
                </a:solidFill>
                <a:latin typeface="+mn-lt"/>
                <a:ea typeface="ＭＳ Ｐゴシック" pitchFamily="-110" charset="-128"/>
              </a:defRPr>
            </a:lvl2pPr>
            <a:lvl3pPr marL="1143000" indent="-228600" algn="l" rtl="0" eaLnBrk="0" fontAlgn="base" hangingPunct="0">
              <a:spcBef>
                <a:spcPct val="20000"/>
              </a:spcBef>
              <a:spcAft>
                <a:spcPct val="0"/>
              </a:spcAft>
              <a:buChar char="•"/>
              <a:defRPr>
                <a:solidFill>
                  <a:srgbClr val="333366"/>
                </a:solidFill>
                <a:latin typeface="+mn-lt"/>
                <a:ea typeface="ＭＳ Ｐゴシック" pitchFamily="-110" charset="-128"/>
              </a:defRPr>
            </a:lvl3pPr>
            <a:lvl4pPr marL="1600200" indent="-228600" algn="l" rtl="0" eaLnBrk="0" fontAlgn="base" hangingPunct="0">
              <a:spcBef>
                <a:spcPct val="20000"/>
              </a:spcBef>
              <a:spcAft>
                <a:spcPct val="0"/>
              </a:spcAft>
              <a:buChar char="–"/>
              <a:defRPr sz="1600">
                <a:solidFill>
                  <a:srgbClr val="333366"/>
                </a:solidFill>
                <a:latin typeface="+mn-lt"/>
                <a:ea typeface="ＭＳ Ｐゴシック" pitchFamily="-110" charset="-128"/>
              </a:defRPr>
            </a:lvl4pPr>
            <a:lvl5pPr marL="2057400" indent="-228600" algn="l" rtl="0" eaLnBrk="0" fontAlgn="base" hangingPunct="0">
              <a:spcBef>
                <a:spcPct val="20000"/>
              </a:spcBef>
              <a:spcAft>
                <a:spcPct val="0"/>
              </a:spcAft>
              <a:buChar char="»"/>
              <a:defRPr sz="1200">
                <a:solidFill>
                  <a:srgbClr val="333366"/>
                </a:solidFill>
                <a:latin typeface="+mn-lt"/>
                <a:ea typeface="ＭＳ Ｐゴシック" pitchFamily="-110" charset="-128"/>
              </a:defRPr>
            </a:lvl5pPr>
            <a:lvl6pPr marL="2514600" indent="-228600" algn="l" rtl="0" fontAlgn="base">
              <a:spcBef>
                <a:spcPct val="20000"/>
              </a:spcBef>
              <a:spcAft>
                <a:spcPct val="0"/>
              </a:spcAft>
              <a:buChar char="»"/>
              <a:defRPr sz="1200">
                <a:solidFill>
                  <a:srgbClr val="333366"/>
                </a:solidFill>
                <a:latin typeface="+mn-lt"/>
                <a:ea typeface="ＭＳ Ｐゴシック" pitchFamily="-110" charset="-128"/>
              </a:defRPr>
            </a:lvl6pPr>
            <a:lvl7pPr marL="2971800" indent="-228600" algn="l" rtl="0" fontAlgn="base">
              <a:spcBef>
                <a:spcPct val="20000"/>
              </a:spcBef>
              <a:spcAft>
                <a:spcPct val="0"/>
              </a:spcAft>
              <a:buChar char="»"/>
              <a:defRPr sz="1200">
                <a:solidFill>
                  <a:srgbClr val="333366"/>
                </a:solidFill>
                <a:latin typeface="+mn-lt"/>
                <a:ea typeface="ＭＳ Ｐゴシック" pitchFamily="-110" charset="-128"/>
              </a:defRPr>
            </a:lvl7pPr>
            <a:lvl8pPr marL="3429000" indent="-228600" algn="l" rtl="0" fontAlgn="base">
              <a:spcBef>
                <a:spcPct val="20000"/>
              </a:spcBef>
              <a:spcAft>
                <a:spcPct val="0"/>
              </a:spcAft>
              <a:buChar char="»"/>
              <a:defRPr sz="1200">
                <a:solidFill>
                  <a:srgbClr val="333366"/>
                </a:solidFill>
                <a:latin typeface="+mn-lt"/>
                <a:ea typeface="ＭＳ Ｐゴシック" pitchFamily="-110" charset="-128"/>
              </a:defRPr>
            </a:lvl8pPr>
            <a:lvl9pPr marL="3886200" indent="-228600" algn="l" rtl="0" fontAlgn="base">
              <a:spcBef>
                <a:spcPct val="20000"/>
              </a:spcBef>
              <a:spcAft>
                <a:spcPct val="0"/>
              </a:spcAft>
              <a:buChar char="»"/>
              <a:defRPr sz="1200">
                <a:solidFill>
                  <a:srgbClr val="333366"/>
                </a:solidFill>
                <a:latin typeface="+mn-lt"/>
                <a:ea typeface="ＭＳ Ｐゴシック" pitchFamily="-110" charset="-128"/>
              </a:defRPr>
            </a:lvl9pPr>
          </a:lstStyle>
          <a:p>
            <a:pPr>
              <a:spcBef>
                <a:spcPts val="0"/>
              </a:spcBef>
              <a:defRPr/>
            </a:pPr>
            <a:endParaRPr lang="en-IE" sz="1800" dirty="0">
              <a:latin typeface="Helvetica" pitchFamily="2" charset="0"/>
            </a:endParaRPr>
          </a:p>
          <a:p>
            <a:pPr>
              <a:spcBef>
                <a:spcPts val="0"/>
              </a:spcBef>
              <a:defRPr/>
            </a:pPr>
            <a:r>
              <a:rPr lang="en-GB" sz="1800" dirty="0">
                <a:latin typeface="Helvetica" pitchFamily="2" charset="0"/>
              </a:rPr>
              <a:t>Some critics of positive psychology attribute to the positive psychology movement the naïve view that the use of strengths, including gratitude and optimism, is always a good thing, and then point out the flaw in this approach</a:t>
            </a:r>
          </a:p>
          <a:p>
            <a:pPr>
              <a:spcBef>
                <a:spcPts val="0"/>
              </a:spcBef>
              <a:defRPr/>
            </a:pPr>
            <a:endParaRPr lang="en-GB" sz="1800" dirty="0">
              <a:latin typeface="Helvetica" pitchFamily="2" charset="0"/>
            </a:endParaRPr>
          </a:p>
          <a:p>
            <a:pPr>
              <a:spcBef>
                <a:spcPts val="0"/>
              </a:spcBef>
              <a:defRPr/>
            </a:pPr>
            <a:r>
              <a:rPr lang="en-GB" sz="1800" dirty="0">
                <a:latin typeface="Helvetica" pitchFamily="2" charset="0"/>
              </a:rPr>
              <a:t>Expressing gratitude to a bully or abuser may reinforce bullying and abuse</a:t>
            </a:r>
          </a:p>
          <a:p>
            <a:pPr>
              <a:spcBef>
                <a:spcPts val="0"/>
              </a:spcBef>
              <a:defRPr/>
            </a:pPr>
            <a:endParaRPr lang="en-GB" sz="1800" dirty="0">
              <a:latin typeface="Helvetica" pitchFamily="2" charset="0"/>
            </a:endParaRPr>
          </a:p>
          <a:p>
            <a:pPr>
              <a:spcBef>
                <a:spcPts val="0"/>
              </a:spcBef>
              <a:defRPr/>
            </a:pPr>
            <a:r>
              <a:rPr lang="en-GB" sz="1800" dirty="0">
                <a:latin typeface="Helvetica" pitchFamily="2" charset="0"/>
              </a:rPr>
              <a:t>Being optimistic in high-risk situations like gambling or speeding while driving may have harmful consequences. </a:t>
            </a:r>
          </a:p>
          <a:p>
            <a:pPr>
              <a:spcBef>
                <a:spcPts val="0"/>
              </a:spcBef>
              <a:defRPr/>
            </a:pPr>
            <a:endParaRPr lang="en-GB" sz="1800" dirty="0">
              <a:latin typeface="Helvetica" pitchFamily="2" charset="0"/>
            </a:endParaRPr>
          </a:p>
          <a:p>
            <a:pPr>
              <a:spcBef>
                <a:spcPts val="0"/>
              </a:spcBef>
              <a:defRPr/>
            </a:pPr>
            <a:r>
              <a:rPr lang="en-GB" sz="1800" dirty="0">
                <a:latin typeface="Helvetica" pitchFamily="2" charset="0"/>
              </a:rPr>
              <a:t>In  chapter 2 it was noted that a central tenet of positive psychology of strengths is that </a:t>
            </a:r>
            <a:r>
              <a:rPr lang="en-IE" sz="1800" dirty="0">
                <a:latin typeface="Helvetica" pitchFamily="2" charset="0"/>
              </a:rPr>
              <a:t>for all personal strengths, both underuse and overuse may have negative consequences</a:t>
            </a:r>
          </a:p>
          <a:p>
            <a:pPr>
              <a:spcBef>
                <a:spcPts val="0"/>
              </a:spcBef>
              <a:defRPr/>
            </a:pPr>
            <a:endParaRPr lang="en-IE" sz="1800" dirty="0">
              <a:latin typeface="Helvetica" pitchFamily="2" charset="0"/>
            </a:endParaRPr>
          </a:p>
          <a:p>
            <a:pPr>
              <a:spcBef>
                <a:spcPts val="0"/>
              </a:spcBef>
              <a:defRPr/>
            </a:pPr>
            <a:r>
              <a:rPr lang="en-IE" sz="1800" dirty="0">
                <a:latin typeface="Helvetica" pitchFamily="2" charset="0"/>
              </a:rPr>
              <a:t>There is a golden mean to be achieved in the optimal use of strengths such as gratitude, hope and optimism. Achieving this balance is partly context dependent </a:t>
            </a:r>
            <a:endParaRPr lang="en-GB" sz="1800" dirty="0">
              <a:latin typeface="Helvetica" pitchFamily="2" charset="0"/>
            </a:endParaRPr>
          </a:p>
          <a:p>
            <a:pPr>
              <a:spcBef>
                <a:spcPts val="0"/>
              </a:spcBef>
              <a:defRPr/>
            </a:pPr>
            <a:endParaRPr lang="en-GB" sz="2000" dirty="0">
              <a:latin typeface="Helvetica" pitchFamily="2" charset="0"/>
            </a:endParaRPr>
          </a:p>
          <a:p>
            <a:pPr>
              <a:spcBef>
                <a:spcPts val="0"/>
              </a:spcBef>
              <a:defRPr/>
            </a:pPr>
            <a:endParaRPr lang="en-IE" sz="2000" dirty="0">
              <a:latin typeface="Helvetica" pitchFamily="2" charset="0"/>
            </a:endParaRPr>
          </a:p>
          <a:p>
            <a:pPr>
              <a:spcBef>
                <a:spcPts val="0"/>
              </a:spcBef>
              <a:defRPr/>
            </a:pPr>
            <a:endParaRPr lang="en-IE" dirty="0"/>
          </a:p>
          <a:p>
            <a:pPr>
              <a:spcBef>
                <a:spcPts val="0"/>
              </a:spcBef>
              <a:defRPr/>
            </a:pPr>
            <a:endParaRPr lang="en-US" altLang="en-US" sz="1600" kern="0" dirty="0">
              <a:ea typeface="ＭＳ Ｐゴシック" panose="020B0600070205080204" pitchFamily="34" charset="-128"/>
            </a:endParaRPr>
          </a:p>
          <a:p>
            <a:pPr>
              <a:spcBef>
                <a:spcPts val="0"/>
              </a:spcBef>
              <a:defRPr/>
            </a:pPr>
            <a:endParaRPr lang="en-US" altLang="en-US" sz="1600" kern="0" dirty="0">
              <a:ea typeface="ＭＳ Ｐゴシック" panose="020B0600070205080204" pitchFamily="34" charset="-128"/>
            </a:endParaRPr>
          </a:p>
        </p:txBody>
      </p:sp>
    </p:spTree>
    <p:extLst>
      <p:ext uri="{BB962C8B-B14F-4D97-AF65-F5344CB8AC3E}">
        <p14:creationId xmlns:p14="http://schemas.microsoft.com/office/powerpoint/2010/main" val="952054629"/>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2">
            <a:extLst>
              <a:ext uri="{FF2B5EF4-FFF2-40B4-BE49-F238E27FC236}">
                <a16:creationId xmlns:a16="http://schemas.microsoft.com/office/drawing/2014/main" id="{71F9A4A2-B2A0-0B40-9622-7BDB90D13F19}"/>
              </a:ext>
            </a:extLst>
          </p:cNvPr>
          <p:cNvSpPr txBox="1">
            <a:spLocks noChangeArrowheads="1"/>
          </p:cNvSpPr>
          <p:nvPr/>
        </p:nvSpPr>
        <p:spPr>
          <a:xfrm>
            <a:off x="478971" y="1092529"/>
            <a:ext cx="8336794" cy="5261655"/>
          </a:xfrm>
          <a:prstGeom prst="rect">
            <a:avLst/>
          </a:prstGeom>
        </p:spPr>
        <p:txBody>
          <a:bodyPr/>
          <a:lstStyle>
            <a:lvl1pPr marL="342900" indent="-342900" algn="l" rtl="0" eaLnBrk="0" fontAlgn="base" hangingPunct="0">
              <a:lnSpc>
                <a:spcPct val="110000"/>
              </a:lnSpc>
              <a:spcBef>
                <a:spcPct val="40000"/>
              </a:spcBef>
              <a:spcAft>
                <a:spcPct val="0"/>
              </a:spcAft>
              <a:buChar char="•"/>
              <a:defRPr sz="2200">
                <a:solidFill>
                  <a:srgbClr val="333366"/>
                </a:solidFill>
                <a:latin typeface="+mn-lt"/>
                <a:ea typeface="ＭＳ Ｐゴシック" pitchFamily="-108" charset="-128"/>
                <a:cs typeface="ＭＳ Ｐゴシック" pitchFamily="-108" charset="-128"/>
              </a:defRPr>
            </a:lvl1pPr>
            <a:lvl2pPr marL="742950" indent="-285750" algn="l" rtl="0" eaLnBrk="0" fontAlgn="base" hangingPunct="0">
              <a:spcBef>
                <a:spcPct val="20000"/>
              </a:spcBef>
              <a:spcAft>
                <a:spcPct val="0"/>
              </a:spcAft>
              <a:buChar char="–"/>
              <a:defRPr sz="2000">
                <a:solidFill>
                  <a:srgbClr val="333366"/>
                </a:solidFill>
                <a:latin typeface="+mn-lt"/>
                <a:ea typeface="ＭＳ Ｐゴシック" pitchFamily="-110" charset="-128"/>
              </a:defRPr>
            </a:lvl2pPr>
            <a:lvl3pPr marL="1143000" indent="-228600" algn="l" rtl="0" eaLnBrk="0" fontAlgn="base" hangingPunct="0">
              <a:spcBef>
                <a:spcPct val="20000"/>
              </a:spcBef>
              <a:spcAft>
                <a:spcPct val="0"/>
              </a:spcAft>
              <a:buChar char="•"/>
              <a:defRPr>
                <a:solidFill>
                  <a:srgbClr val="333366"/>
                </a:solidFill>
                <a:latin typeface="+mn-lt"/>
                <a:ea typeface="ＭＳ Ｐゴシック" pitchFamily="-110" charset="-128"/>
              </a:defRPr>
            </a:lvl3pPr>
            <a:lvl4pPr marL="1600200" indent="-228600" algn="l" rtl="0" eaLnBrk="0" fontAlgn="base" hangingPunct="0">
              <a:spcBef>
                <a:spcPct val="20000"/>
              </a:spcBef>
              <a:spcAft>
                <a:spcPct val="0"/>
              </a:spcAft>
              <a:buChar char="–"/>
              <a:defRPr sz="1600">
                <a:solidFill>
                  <a:srgbClr val="333366"/>
                </a:solidFill>
                <a:latin typeface="+mn-lt"/>
                <a:ea typeface="ＭＳ Ｐゴシック" pitchFamily="-110" charset="-128"/>
              </a:defRPr>
            </a:lvl4pPr>
            <a:lvl5pPr marL="2057400" indent="-228600" algn="l" rtl="0" eaLnBrk="0" fontAlgn="base" hangingPunct="0">
              <a:spcBef>
                <a:spcPct val="20000"/>
              </a:spcBef>
              <a:spcAft>
                <a:spcPct val="0"/>
              </a:spcAft>
              <a:buChar char="»"/>
              <a:defRPr sz="1200">
                <a:solidFill>
                  <a:srgbClr val="333366"/>
                </a:solidFill>
                <a:latin typeface="+mn-lt"/>
                <a:ea typeface="ＭＳ Ｐゴシック" pitchFamily="-110" charset="-128"/>
              </a:defRPr>
            </a:lvl5pPr>
            <a:lvl6pPr marL="2514600" indent="-228600" algn="l" rtl="0" fontAlgn="base">
              <a:spcBef>
                <a:spcPct val="20000"/>
              </a:spcBef>
              <a:spcAft>
                <a:spcPct val="0"/>
              </a:spcAft>
              <a:buChar char="»"/>
              <a:defRPr sz="1200">
                <a:solidFill>
                  <a:srgbClr val="333366"/>
                </a:solidFill>
                <a:latin typeface="+mn-lt"/>
                <a:ea typeface="ＭＳ Ｐゴシック" pitchFamily="-110" charset="-128"/>
              </a:defRPr>
            </a:lvl6pPr>
            <a:lvl7pPr marL="2971800" indent="-228600" algn="l" rtl="0" fontAlgn="base">
              <a:spcBef>
                <a:spcPct val="20000"/>
              </a:spcBef>
              <a:spcAft>
                <a:spcPct val="0"/>
              </a:spcAft>
              <a:buChar char="»"/>
              <a:defRPr sz="1200">
                <a:solidFill>
                  <a:srgbClr val="333366"/>
                </a:solidFill>
                <a:latin typeface="+mn-lt"/>
                <a:ea typeface="ＭＳ Ｐゴシック" pitchFamily="-110" charset="-128"/>
              </a:defRPr>
            </a:lvl7pPr>
            <a:lvl8pPr marL="3429000" indent="-228600" algn="l" rtl="0" fontAlgn="base">
              <a:spcBef>
                <a:spcPct val="20000"/>
              </a:spcBef>
              <a:spcAft>
                <a:spcPct val="0"/>
              </a:spcAft>
              <a:buChar char="»"/>
              <a:defRPr sz="1200">
                <a:solidFill>
                  <a:srgbClr val="333366"/>
                </a:solidFill>
                <a:latin typeface="+mn-lt"/>
                <a:ea typeface="ＭＳ Ｐゴシック" pitchFamily="-110" charset="-128"/>
              </a:defRPr>
            </a:lvl8pPr>
            <a:lvl9pPr marL="3886200" indent="-228600" algn="l" rtl="0" fontAlgn="base">
              <a:spcBef>
                <a:spcPct val="20000"/>
              </a:spcBef>
              <a:spcAft>
                <a:spcPct val="0"/>
              </a:spcAft>
              <a:buChar char="»"/>
              <a:defRPr sz="1200">
                <a:solidFill>
                  <a:srgbClr val="333366"/>
                </a:solidFill>
                <a:latin typeface="+mn-lt"/>
                <a:ea typeface="ＭＳ Ｐゴシック" pitchFamily="-110" charset="-128"/>
              </a:defRPr>
            </a:lvl9pPr>
          </a:lstStyle>
          <a:p>
            <a:pPr>
              <a:spcBef>
                <a:spcPts val="0"/>
              </a:spcBef>
              <a:defRPr/>
            </a:pPr>
            <a:r>
              <a:rPr lang="en-GB" sz="1800" dirty="0">
                <a:latin typeface="Helvetica" pitchFamily="2" charset="0"/>
              </a:rPr>
              <a:t>Among gratitude researchers, some have argued that appreciation and gratitude are a single construct,  and others have proposed that they are separate constructs</a:t>
            </a:r>
          </a:p>
          <a:p>
            <a:pPr>
              <a:spcBef>
                <a:spcPts val="0"/>
              </a:spcBef>
              <a:defRPr/>
            </a:pPr>
            <a:endParaRPr lang="en-GB" sz="1800" dirty="0">
              <a:latin typeface="Helvetica" pitchFamily="2" charset="0"/>
            </a:endParaRPr>
          </a:p>
          <a:p>
            <a:pPr>
              <a:spcBef>
                <a:spcPts val="0"/>
              </a:spcBef>
              <a:defRPr/>
            </a:pPr>
            <a:r>
              <a:rPr lang="en-GB" sz="1800" dirty="0">
                <a:latin typeface="Helvetica" pitchFamily="2" charset="0"/>
              </a:rPr>
              <a:t>Alex Wood found a single factor solution to a factor analysis of three self-report scales that assessed gratitude and appreciation and proposed that this supported the idea that gratitude and appreciation were a single trait</a:t>
            </a:r>
            <a:r>
              <a:rPr lang="en-IE" sz="1800" dirty="0">
                <a:latin typeface="Helvetica" pitchFamily="2" charset="0"/>
              </a:rPr>
              <a:t> </a:t>
            </a:r>
          </a:p>
          <a:p>
            <a:pPr>
              <a:spcBef>
                <a:spcPts val="0"/>
              </a:spcBef>
              <a:defRPr/>
            </a:pPr>
            <a:endParaRPr lang="en-IE" sz="1800" dirty="0">
              <a:latin typeface="Helvetica" pitchFamily="2" charset="0"/>
            </a:endParaRPr>
          </a:p>
          <a:p>
            <a:pPr>
              <a:spcBef>
                <a:spcPts val="0"/>
              </a:spcBef>
              <a:defRPr/>
            </a:pPr>
            <a:r>
              <a:rPr lang="en-GB" sz="1800" dirty="0">
                <a:latin typeface="Helvetica" pitchFamily="2" charset="0"/>
              </a:rPr>
              <a:t>Mitchel Adler and Nancy Fagley proposed that appreciation was a broad construct within which the narrower construct of gratitude was nested</a:t>
            </a:r>
            <a:r>
              <a:rPr lang="en-IE" sz="1800" dirty="0">
                <a:latin typeface="Helvetica" pitchFamily="2" charset="0"/>
              </a:rPr>
              <a:t> </a:t>
            </a:r>
          </a:p>
          <a:p>
            <a:pPr>
              <a:spcBef>
                <a:spcPts val="0"/>
              </a:spcBef>
              <a:defRPr/>
            </a:pPr>
            <a:endParaRPr lang="en-IE" sz="1800" dirty="0">
              <a:latin typeface="Helvetica" pitchFamily="2" charset="0"/>
            </a:endParaRPr>
          </a:p>
          <a:p>
            <a:pPr>
              <a:spcBef>
                <a:spcPts val="0"/>
              </a:spcBef>
              <a:defRPr/>
            </a:pPr>
            <a:r>
              <a:rPr lang="en-GB" sz="1800" dirty="0">
                <a:latin typeface="Helvetica" pitchFamily="2" charset="0"/>
              </a:rPr>
              <a:t>Philip Watkins proposed that appreciation of the simple things in life was one of 3 aspects of gratitude. The other two were being grateful for benefits from others and being grateful for not being deprived of the good things in life</a:t>
            </a:r>
          </a:p>
          <a:p>
            <a:pPr>
              <a:spcBef>
                <a:spcPts val="0"/>
              </a:spcBef>
              <a:defRPr/>
            </a:pPr>
            <a:endParaRPr lang="en-GB" sz="1800" dirty="0">
              <a:latin typeface="Helvetica" pitchFamily="2" charset="0"/>
            </a:endParaRPr>
          </a:p>
          <a:p>
            <a:pPr>
              <a:spcBef>
                <a:spcPts val="0"/>
              </a:spcBef>
              <a:defRPr/>
            </a:pPr>
            <a:r>
              <a:rPr lang="en-GB" sz="1800" dirty="0">
                <a:latin typeface="Helvetica" pitchFamily="2" charset="0"/>
              </a:rPr>
              <a:t>This controversy over </a:t>
            </a:r>
            <a:r>
              <a:rPr lang="en-IE" sz="1800" dirty="0">
                <a:latin typeface="Helvetica" pitchFamily="2" charset="0"/>
              </a:rPr>
              <a:t> the links between appreciation and gratitude remains unresolved</a:t>
            </a:r>
          </a:p>
          <a:p>
            <a:pPr>
              <a:spcBef>
                <a:spcPts val="0"/>
              </a:spcBef>
              <a:defRPr/>
            </a:pPr>
            <a:endParaRPr lang="en-GB" sz="2000" dirty="0">
              <a:latin typeface="Helvetica" pitchFamily="2" charset="0"/>
            </a:endParaRPr>
          </a:p>
          <a:p>
            <a:pPr>
              <a:spcBef>
                <a:spcPts val="0"/>
              </a:spcBef>
              <a:defRPr/>
            </a:pPr>
            <a:endParaRPr lang="en-IE" sz="2000" dirty="0">
              <a:latin typeface="Helvetica" pitchFamily="2" charset="0"/>
            </a:endParaRPr>
          </a:p>
          <a:p>
            <a:pPr>
              <a:spcBef>
                <a:spcPts val="0"/>
              </a:spcBef>
              <a:defRPr/>
            </a:pPr>
            <a:endParaRPr lang="en-IE" dirty="0"/>
          </a:p>
          <a:p>
            <a:pPr>
              <a:spcBef>
                <a:spcPts val="0"/>
              </a:spcBef>
              <a:defRPr/>
            </a:pPr>
            <a:endParaRPr lang="en-US" altLang="en-US" sz="1600" kern="0" dirty="0">
              <a:ea typeface="ＭＳ Ｐゴシック" panose="020B0600070205080204" pitchFamily="34" charset="-128"/>
            </a:endParaRPr>
          </a:p>
          <a:p>
            <a:pPr>
              <a:spcBef>
                <a:spcPts val="0"/>
              </a:spcBef>
              <a:defRPr/>
            </a:pPr>
            <a:endParaRPr lang="en-US" altLang="en-US" sz="1600" kern="0" dirty="0">
              <a:ea typeface="ＭＳ Ｐゴシック" panose="020B0600070205080204" pitchFamily="34" charset="-128"/>
            </a:endParaRPr>
          </a:p>
        </p:txBody>
      </p:sp>
      <p:sp>
        <p:nvSpPr>
          <p:cNvPr id="8" name="Title 1">
            <a:extLst>
              <a:ext uri="{FF2B5EF4-FFF2-40B4-BE49-F238E27FC236}">
                <a16:creationId xmlns:a16="http://schemas.microsoft.com/office/drawing/2014/main" id="{D7B5CDFC-10D2-CE45-A2D1-4DB3C20BD575}"/>
              </a:ext>
            </a:extLst>
          </p:cNvPr>
          <p:cNvSpPr txBox="1">
            <a:spLocks noChangeArrowheads="1"/>
          </p:cNvSpPr>
          <p:nvPr/>
        </p:nvSpPr>
        <p:spPr>
          <a:xfrm>
            <a:off x="1143001" y="118110"/>
            <a:ext cx="7097485" cy="785403"/>
          </a:xfrm>
          <a:prstGeom prst="rect">
            <a:avLst/>
          </a:prstGeom>
        </p:spPr>
        <p:txBody>
          <a:bodyPr/>
          <a:lstStyle>
            <a:lvl1pPr algn="l" rtl="0" eaLnBrk="0" fontAlgn="base" hangingPunct="0">
              <a:lnSpc>
                <a:spcPct val="110000"/>
              </a:lnSpc>
              <a:spcBef>
                <a:spcPct val="50000"/>
              </a:spcBef>
              <a:spcAft>
                <a:spcPct val="0"/>
              </a:spcAft>
              <a:defRPr sz="2800">
                <a:solidFill>
                  <a:srgbClr val="337FCC"/>
                </a:solidFill>
                <a:latin typeface="+mj-lt"/>
                <a:ea typeface="ＭＳ Ｐゴシック" pitchFamily="-108" charset="-128"/>
                <a:cs typeface="ＭＳ Ｐゴシック" pitchFamily="-108" charset="-128"/>
              </a:defRPr>
            </a:lvl1pPr>
            <a:lvl2pPr algn="l" rtl="0" eaLnBrk="0" fontAlgn="base" hangingPunct="0">
              <a:lnSpc>
                <a:spcPct val="110000"/>
              </a:lnSpc>
              <a:spcBef>
                <a:spcPct val="50000"/>
              </a:spcBef>
              <a:spcAft>
                <a:spcPct val="0"/>
              </a:spcAft>
              <a:defRPr sz="2800">
                <a:solidFill>
                  <a:srgbClr val="337FCC"/>
                </a:solidFill>
                <a:latin typeface="Verdana" pitchFamily="-110" charset="0"/>
                <a:ea typeface="ＭＳ Ｐゴシック" pitchFamily="-108" charset="-128"/>
                <a:cs typeface="ＭＳ Ｐゴシック" pitchFamily="-108" charset="-128"/>
              </a:defRPr>
            </a:lvl2pPr>
            <a:lvl3pPr algn="l" rtl="0" eaLnBrk="0" fontAlgn="base" hangingPunct="0">
              <a:lnSpc>
                <a:spcPct val="110000"/>
              </a:lnSpc>
              <a:spcBef>
                <a:spcPct val="50000"/>
              </a:spcBef>
              <a:spcAft>
                <a:spcPct val="0"/>
              </a:spcAft>
              <a:defRPr sz="2800">
                <a:solidFill>
                  <a:srgbClr val="337FCC"/>
                </a:solidFill>
                <a:latin typeface="Verdana" pitchFamily="-110" charset="0"/>
                <a:ea typeface="ＭＳ Ｐゴシック" pitchFamily="-108" charset="-128"/>
                <a:cs typeface="ＭＳ Ｐゴシック" pitchFamily="-108" charset="-128"/>
              </a:defRPr>
            </a:lvl3pPr>
            <a:lvl4pPr algn="l" rtl="0" eaLnBrk="0" fontAlgn="base" hangingPunct="0">
              <a:lnSpc>
                <a:spcPct val="110000"/>
              </a:lnSpc>
              <a:spcBef>
                <a:spcPct val="50000"/>
              </a:spcBef>
              <a:spcAft>
                <a:spcPct val="0"/>
              </a:spcAft>
              <a:defRPr sz="2800">
                <a:solidFill>
                  <a:srgbClr val="337FCC"/>
                </a:solidFill>
                <a:latin typeface="Verdana" pitchFamily="-110" charset="0"/>
                <a:ea typeface="ＭＳ Ｐゴシック" pitchFamily="-108" charset="-128"/>
                <a:cs typeface="ＭＳ Ｐゴシック" pitchFamily="-108" charset="-128"/>
              </a:defRPr>
            </a:lvl4pPr>
            <a:lvl5pPr algn="l" rtl="0" eaLnBrk="0" fontAlgn="base" hangingPunct="0">
              <a:lnSpc>
                <a:spcPct val="110000"/>
              </a:lnSpc>
              <a:spcBef>
                <a:spcPct val="50000"/>
              </a:spcBef>
              <a:spcAft>
                <a:spcPct val="0"/>
              </a:spcAft>
              <a:defRPr sz="2800">
                <a:solidFill>
                  <a:srgbClr val="337FCC"/>
                </a:solidFill>
                <a:latin typeface="Verdana" pitchFamily="-110" charset="0"/>
                <a:ea typeface="ＭＳ Ｐゴシック" pitchFamily="-108" charset="-128"/>
                <a:cs typeface="ＭＳ Ｐゴシック" pitchFamily="-108" charset="-128"/>
              </a:defRPr>
            </a:lvl5pPr>
            <a:lvl6pPr marL="457200" algn="l" rtl="0" fontAlgn="base">
              <a:lnSpc>
                <a:spcPct val="110000"/>
              </a:lnSpc>
              <a:spcBef>
                <a:spcPct val="50000"/>
              </a:spcBef>
              <a:spcAft>
                <a:spcPct val="0"/>
              </a:spcAft>
              <a:defRPr sz="2800">
                <a:solidFill>
                  <a:srgbClr val="337FCC"/>
                </a:solidFill>
                <a:latin typeface="Verdana" pitchFamily="-110" charset="0"/>
              </a:defRPr>
            </a:lvl6pPr>
            <a:lvl7pPr marL="914400" algn="l" rtl="0" fontAlgn="base">
              <a:lnSpc>
                <a:spcPct val="110000"/>
              </a:lnSpc>
              <a:spcBef>
                <a:spcPct val="50000"/>
              </a:spcBef>
              <a:spcAft>
                <a:spcPct val="0"/>
              </a:spcAft>
              <a:defRPr sz="2800">
                <a:solidFill>
                  <a:srgbClr val="337FCC"/>
                </a:solidFill>
                <a:latin typeface="Verdana" pitchFamily="-110" charset="0"/>
              </a:defRPr>
            </a:lvl7pPr>
            <a:lvl8pPr marL="1371600" algn="l" rtl="0" fontAlgn="base">
              <a:lnSpc>
                <a:spcPct val="110000"/>
              </a:lnSpc>
              <a:spcBef>
                <a:spcPct val="50000"/>
              </a:spcBef>
              <a:spcAft>
                <a:spcPct val="0"/>
              </a:spcAft>
              <a:defRPr sz="2800">
                <a:solidFill>
                  <a:srgbClr val="337FCC"/>
                </a:solidFill>
                <a:latin typeface="Verdana" pitchFamily="-110" charset="0"/>
              </a:defRPr>
            </a:lvl8pPr>
            <a:lvl9pPr marL="1828800" algn="l" rtl="0" fontAlgn="base">
              <a:lnSpc>
                <a:spcPct val="110000"/>
              </a:lnSpc>
              <a:spcBef>
                <a:spcPct val="50000"/>
              </a:spcBef>
              <a:spcAft>
                <a:spcPct val="0"/>
              </a:spcAft>
              <a:defRPr sz="2800">
                <a:solidFill>
                  <a:srgbClr val="337FCC"/>
                </a:solidFill>
                <a:latin typeface="Verdana" pitchFamily="-110" charset="0"/>
              </a:defRPr>
            </a:lvl9pPr>
          </a:lstStyle>
          <a:p>
            <a:pPr algn="ctr">
              <a:spcBef>
                <a:spcPts val="0"/>
              </a:spcBef>
              <a:defRPr/>
            </a:pPr>
            <a:r>
              <a:rPr lang="en-US" altLang="en-US" sz="2000" b="1" kern="0" dirty="0">
                <a:latin typeface="Helvetica" pitchFamily="2" charset="0"/>
                <a:ea typeface="ＭＳ Ｐゴシック" panose="020B0600070205080204" pitchFamily="34" charset="-128"/>
              </a:rPr>
              <a:t>CONTROVERSIES ABOUT GRATITUDE</a:t>
            </a:r>
          </a:p>
          <a:p>
            <a:pPr algn="ctr">
              <a:spcBef>
                <a:spcPts val="0"/>
              </a:spcBef>
              <a:defRPr/>
            </a:pPr>
            <a:r>
              <a:rPr lang="en-US" sz="2000" b="1" kern="0" dirty="0">
                <a:latin typeface="Helvetica" pitchFamily="2" charset="0"/>
                <a:ea typeface="ＭＳ Ｐゴシック" panose="020B0600070205080204" pitchFamily="34" charset="-128"/>
              </a:rPr>
              <a:t>GRATITUDE &amp; APPRECIATION</a:t>
            </a:r>
            <a:endParaRPr lang="en-IE" sz="2000" b="1" dirty="0">
              <a:latin typeface="Helvetica" pitchFamily="2" charset="0"/>
            </a:endParaRPr>
          </a:p>
        </p:txBody>
      </p:sp>
    </p:spTree>
    <p:extLst>
      <p:ext uri="{BB962C8B-B14F-4D97-AF65-F5344CB8AC3E}">
        <p14:creationId xmlns:p14="http://schemas.microsoft.com/office/powerpoint/2010/main" val="115927864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8F8AC124-AC8C-564B-BB35-16E5094A97C9}"/>
              </a:ext>
            </a:extLst>
          </p:cNvPr>
          <p:cNvSpPr txBox="1">
            <a:spLocks noChangeArrowheads="1"/>
          </p:cNvSpPr>
          <p:nvPr/>
        </p:nvSpPr>
        <p:spPr>
          <a:xfrm>
            <a:off x="3337218" y="2885522"/>
            <a:ext cx="2469564" cy="543478"/>
          </a:xfrm>
          <a:prstGeom prst="rect">
            <a:avLst/>
          </a:prstGeom>
        </p:spPr>
        <p:txBody>
          <a:bodyPr/>
          <a:lstStyle>
            <a:lvl1pPr algn="l" rtl="0" eaLnBrk="0" fontAlgn="base" hangingPunct="0">
              <a:lnSpc>
                <a:spcPct val="110000"/>
              </a:lnSpc>
              <a:spcBef>
                <a:spcPct val="50000"/>
              </a:spcBef>
              <a:spcAft>
                <a:spcPct val="0"/>
              </a:spcAft>
              <a:defRPr sz="2800">
                <a:solidFill>
                  <a:srgbClr val="337FCC"/>
                </a:solidFill>
                <a:latin typeface="+mj-lt"/>
                <a:ea typeface="ＭＳ Ｐゴシック" pitchFamily="-108" charset="-128"/>
                <a:cs typeface="ＭＳ Ｐゴシック" pitchFamily="-108" charset="-128"/>
              </a:defRPr>
            </a:lvl1pPr>
            <a:lvl2pPr algn="l" rtl="0" eaLnBrk="0" fontAlgn="base" hangingPunct="0">
              <a:lnSpc>
                <a:spcPct val="110000"/>
              </a:lnSpc>
              <a:spcBef>
                <a:spcPct val="50000"/>
              </a:spcBef>
              <a:spcAft>
                <a:spcPct val="0"/>
              </a:spcAft>
              <a:defRPr sz="2800">
                <a:solidFill>
                  <a:srgbClr val="337FCC"/>
                </a:solidFill>
                <a:latin typeface="Verdana" pitchFamily="-110" charset="0"/>
                <a:ea typeface="ＭＳ Ｐゴシック" pitchFamily="-108" charset="-128"/>
                <a:cs typeface="ＭＳ Ｐゴシック" pitchFamily="-108" charset="-128"/>
              </a:defRPr>
            </a:lvl2pPr>
            <a:lvl3pPr algn="l" rtl="0" eaLnBrk="0" fontAlgn="base" hangingPunct="0">
              <a:lnSpc>
                <a:spcPct val="110000"/>
              </a:lnSpc>
              <a:spcBef>
                <a:spcPct val="50000"/>
              </a:spcBef>
              <a:spcAft>
                <a:spcPct val="0"/>
              </a:spcAft>
              <a:defRPr sz="2800">
                <a:solidFill>
                  <a:srgbClr val="337FCC"/>
                </a:solidFill>
                <a:latin typeface="Verdana" pitchFamily="-110" charset="0"/>
                <a:ea typeface="ＭＳ Ｐゴシック" pitchFamily="-108" charset="-128"/>
                <a:cs typeface="ＭＳ Ｐゴシック" pitchFamily="-108" charset="-128"/>
              </a:defRPr>
            </a:lvl3pPr>
            <a:lvl4pPr algn="l" rtl="0" eaLnBrk="0" fontAlgn="base" hangingPunct="0">
              <a:lnSpc>
                <a:spcPct val="110000"/>
              </a:lnSpc>
              <a:spcBef>
                <a:spcPct val="50000"/>
              </a:spcBef>
              <a:spcAft>
                <a:spcPct val="0"/>
              </a:spcAft>
              <a:defRPr sz="2800">
                <a:solidFill>
                  <a:srgbClr val="337FCC"/>
                </a:solidFill>
                <a:latin typeface="Verdana" pitchFamily="-110" charset="0"/>
                <a:ea typeface="ＭＳ Ｐゴシック" pitchFamily="-108" charset="-128"/>
                <a:cs typeface="ＭＳ Ｐゴシック" pitchFamily="-108" charset="-128"/>
              </a:defRPr>
            </a:lvl4pPr>
            <a:lvl5pPr algn="l" rtl="0" eaLnBrk="0" fontAlgn="base" hangingPunct="0">
              <a:lnSpc>
                <a:spcPct val="110000"/>
              </a:lnSpc>
              <a:spcBef>
                <a:spcPct val="50000"/>
              </a:spcBef>
              <a:spcAft>
                <a:spcPct val="0"/>
              </a:spcAft>
              <a:defRPr sz="2800">
                <a:solidFill>
                  <a:srgbClr val="337FCC"/>
                </a:solidFill>
                <a:latin typeface="Verdana" pitchFamily="-110" charset="0"/>
                <a:ea typeface="ＭＳ Ｐゴシック" pitchFamily="-108" charset="-128"/>
                <a:cs typeface="ＭＳ Ｐゴシック" pitchFamily="-108" charset="-128"/>
              </a:defRPr>
            </a:lvl5pPr>
            <a:lvl6pPr marL="457200" algn="l" rtl="0" fontAlgn="base">
              <a:lnSpc>
                <a:spcPct val="110000"/>
              </a:lnSpc>
              <a:spcBef>
                <a:spcPct val="50000"/>
              </a:spcBef>
              <a:spcAft>
                <a:spcPct val="0"/>
              </a:spcAft>
              <a:defRPr sz="2800">
                <a:solidFill>
                  <a:srgbClr val="337FCC"/>
                </a:solidFill>
                <a:latin typeface="Verdana" pitchFamily="-110" charset="0"/>
              </a:defRPr>
            </a:lvl6pPr>
            <a:lvl7pPr marL="914400" algn="l" rtl="0" fontAlgn="base">
              <a:lnSpc>
                <a:spcPct val="110000"/>
              </a:lnSpc>
              <a:spcBef>
                <a:spcPct val="50000"/>
              </a:spcBef>
              <a:spcAft>
                <a:spcPct val="0"/>
              </a:spcAft>
              <a:defRPr sz="2800">
                <a:solidFill>
                  <a:srgbClr val="337FCC"/>
                </a:solidFill>
                <a:latin typeface="Verdana" pitchFamily="-110" charset="0"/>
              </a:defRPr>
            </a:lvl7pPr>
            <a:lvl8pPr marL="1371600" algn="l" rtl="0" fontAlgn="base">
              <a:lnSpc>
                <a:spcPct val="110000"/>
              </a:lnSpc>
              <a:spcBef>
                <a:spcPct val="50000"/>
              </a:spcBef>
              <a:spcAft>
                <a:spcPct val="0"/>
              </a:spcAft>
              <a:defRPr sz="2800">
                <a:solidFill>
                  <a:srgbClr val="337FCC"/>
                </a:solidFill>
                <a:latin typeface="Verdana" pitchFamily="-110" charset="0"/>
              </a:defRPr>
            </a:lvl8pPr>
            <a:lvl9pPr marL="1828800" algn="l" rtl="0" fontAlgn="base">
              <a:lnSpc>
                <a:spcPct val="110000"/>
              </a:lnSpc>
              <a:spcBef>
                <a:spcPct val="50000"/>
              </a:spcBef>
              <a:spcAft>
                <a:spcPct val="0"/>
              </a:spcAft>
              <a:defRPr sz="2800">
                <a:solidFill>
                  <a:srgbClr val="337FCC"/>
                </a:solidFill>
                <a:latin typeface="Verdana" pitchFamily="-110" charset="0"/>
              </a:defRPr>
            </a:lvl9pPr>
          </a:lstStyle>
          <a:p>
            <a:pPr algn="ctr">
              <a:spcBef>
                <a:spcPts val="0"/>
              </a:spcBef>
              <a:defRPr/>
            </a:pPr>
            <a:r>
              <a:rPr lang="en-US" altLang="en-US" b="1" kern="0" dirty="0">
                <a:latin typeface="Helvetica" pitchFamily="2" charset="0"/>
                <a:ea typeface="ＭＳ Ｐゴシック" panose="020B0600070205080204" pitchFamily="34" charset="-128"/>
              </a:rPr>
              <a:t>GRATITUDE </a:t>
            </a:r>
          </a:p>
          <a:p>
            <a:pPr algn="ctr">
              <a:spcBef>
                <a:spcPts val="0"/>
              </a:spcBef>
              <a:defRPr/>
            </a:pPr>
            <a:endParaRPr lang="en-US" altLang="en-US" b="1" kern="0" dirty="0">
              <a:ea typeface="ＭＳ Ｐゴシック" panose="020B0600070205080204" pitchFamily="34" charset="-128"/>
            </a:endParaRPr>
          </a:p>
        </p:txBody>
      </p:sp>
    </p:spTree>
    <p:extLst>
      <p:ext uri="{BB962C8B-B14F-4D97-AF65-F5344CB8AC3E}">
        <p14:creationId xmlns:p14="http://schemas.microsoft.com/office/powerpoint/2010/main" val="175921734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2">
            <a:extLst>
              <a:ext uri="{FF2B5EF4-FFF2-40B4-BE49-F238E27FC236}">
                <a16:creationId xmlns:a16="http://schemas.microsoft.com/office/drawing/2014/main" id="{74A11B42-72C1-B846-AFC1-D8270E1737E8}"/>
              </a:ext>
            </a:extLst>
          </p:cNvPr>
          <p:cNvSpPr txBox="1">
            <a:spLocks noChangeArrowheads="1"/>
          </p:cNvSpPr>
          <p:nvPr/>
        </p:nvSpPr>
        <p:spPr>
          <a:xfrm>
            <a:off x="0" y="897559"/>
            <a:ext cx="4999382" cy="5830611"/>
          </a:xfrm>
          <a:prstGeom prst="rect">
            <a:avLst/>
          </a:prstGeom>
        </p:spPr>
        <p:txBody>
          <a:bodyPr/>
          <a:lstStyle>
            <a:lvl1pPr marL="342900" indent="-342900" algn="l" rtl="0" eaLnBrk="0" fontAlgn="base" hangingPunct="0">
              <a:lnSpc>
                <a:spcPct val="110000"/>
              </a:lnSpc>
              <a:spcBef>
                <a:spcPct val="40000"/>
              </a:spcBef>
              <a:spcAft>
                <a:spcPct val="0"/>
              </a:spcAft>
              <a:buChar char="•"/>
              <a:defRPr sz="2200">
                <a:solidFill>
                  <a:srgbClr val="333366"/>
                </a:solidFill>
                <a:latin typeface="+mn-lt"/>
                <a:ea typeface="ＭＳ Ｐゴシック" pitchFamily="-108" charset="-128"/>
                <a:cs typeface="ＭＳ Ｐゴシック" pitchFamily="-108" charset="-128"/>
              </a:defRPr>
            </a:lvl1pPr>
            <a:lvl2pPr marL="742950" indent="-285750" algn="l" rtl="0" eaLnBrk="0" fontAlgn="base" hangingPunct="0">
              <a:spcBef>
                <a:spcPct val="20000"/>
              </a:spcBef>
              <a:spcAft>
                <a:spcPct val="0"/>
              </a:spcAft>
              <a:buChar char="–"/>
              <a:defRPr sz="2000">
                <a:solidFill>
                  <a:srgbClr val="333366"/>
                </a:solidFill>
                <a:latin typeface="+mn-lt"/>
                <a:ea typeface="ＭＳ Ｐゴシック" pitchFamily="-110" charset="-128"/>
              </a:defRPr>
            </a:lvl2pPr>
            <a:lvl3pPr marL="1143000" indent="-228600" algn="l" rtl="0" eaLnBrk="0" fontAlgn="base" hangingPunct="0">
              <a:spcBef>
                <a:spcPct val="20000"/>
              </a:spcBef>
              <a:spcAft>
                <a:spcPct val="0"/>
              </a:spcAft>
              <a:buChar char="•"/>
              <a:defRPr>
                <a:solidFill>
                  <a:srgbClr val="333366"/>
                </a:solidFill>
                <a:latin typeface="+mn-lt"/>
                <a:ea typeface="ＭＳ Ｐゴシック" pitchFamily="-110" charset="-128"/>
              </a:defRPr>
            </a:lvl3pPr>
            <a:lvl4pPr marL="1600200" indent="-228600" algn="l" rtl="0" eaLnBrk="0" fontAlgn="base" hangingPunct="0">
              <a:spcBef>
                <a:spcPct val="20000"/>
              </a:spcBef>
              <a:spcAft>
                <a:spcPct val="0"/>
              </a:spcAft>
              <a:buChar char="–"/>
              <a:defRPr sz="1600">
                <a:solidFill>
                  <a:srgbClr val="333366"/>
                </a:solidFill>
                <a:latin typeface="+mn-lt"/>
                <a:ea typeface="ＭＳ Ｐゴシック" pitchFamily="-110" charset="-128"/>
              </a:defRPr>
            </a:lvl4pPr>
            <a:lvl5pPr marL="2057400" indent="-228600" algn="l" rtl="0" eaLnBrk="0" fontAlgn="base" hangingPunct="0">
              <a:spcBef>
                <a:spcPct val="20000"/>
              </a:spcBef>
              <a:spcAft>
                <a:spcPct val="0"/>
              </a:spcAft>
              <a:buChar char="»"/>
              <a:defRPr sz="1200">
                <a:solidFill>
                  <a:srgbClr val="333366"/>
                </a:solidFill>
                <a:latin typeface="+mn-lt"/>
                <a:ea typeface="ＭＳ Ｐゴシック" pitchFamily="-110" charset="-128"/>
              </a:defRPr>
            </a:lvl5pPr>
            <a:lvl6pPr marL="2514600" indent="-228600" algn="l" rtl="0" fontAlgn="base">
              <a:spcBef>
                <a:spcPct val="20000"/>
              </a:spcBef>
              <a:spcAft>
                <a:spcPct val="0"/>
              </a:spcAft>
              <a:buChar char="»"/>
              <a:defRPr sz="1200">
                <a:solidFill>
                  <a:srgbClr val="333366"/>
                </a:solidFill>
                <a:latin typeface="+mn-lt"/>
                <a:ea typeface="ＭＳ Ｐゴシック" pitchFamily="-110" charset="-128"/>
              </a:defRPr>
            </a:lvl6pPr>
            <a:lvl7pPr marL="2971800" indent="-228600" algn="l" rtl="0" fontAlgn="base">
              <a:spcBef>
                <a:spcPct val="20000"/>
              </a:spcBef>
              <a:spcAft>
                <a:spcPct val="0"/>
              </a:spcAft>
              <a:buChar char="»"/>
              <a:defRPr sz="1200">
                <a:solidFill>
                  <a:srgbClr val="333366"/>
                </a:solidFill>
                <a:latin typeface="+mn-lt"/>
                <a:ea typeface="ＭＳ Ｐゴシック" pitchFamily="-110" charset="-128"/>
              </a:defRPr>
            </a:lvl7pPr>
            <a:lvl8pPr marL="3429000" indent="-228600" algn="l" rtl="0" fontAlgn="base">
              <a:spcBef>
                <a:spcPct val="20000"/>
              </a:spcBef>
              <a:spcAft>
                <a:spcPct val="0"/>
              </a:spcAft>
              <a:buChar char="»"/>
              <a:defRPr sz="1200">
                <a:solidFill>
                  <a:srgbClr val="333366"/>
                </a:solidFill>
                <a:latin typeface="+mn-lt"/>
                <a:ea typeface="ＭＳ Ｐゴシック" pitchFamily="-110" charset="-128"/>
              </a:defRPr>
            </a:lvl8pPr>
            <a:lvl9pPr marL="3886200" indent="-228600" algn="l" rtl="0" fontAlgn="base">
              <a:spcBef>
                <a:spcPct val="20000"/>
              </a:spcBef>
              <a:spcAft>
                <a:spcPct val="0"/>
              </a:spcAft>
              <a:buChar char="»"/>
              <a:defRPr sz="1200">
                <a:solidFill>
                  <a:srgbClr val="333366"/>
                </a:solidFill>
                <a:latin typeface="+mn-lt"/>
                <a:ea typeface="ＭＳ Ｐゴシック" pitchFamily="-110" charset="-128"/>
              </a:defRPr>
            </a:lvl9pPr>
          </a:lstStyle>
          <a:p>
            <a:pPr lvl="1">
              <a:spcBef>
                <a:spcPts val="0"/>
              </a:spcBef>
              <a:buFont typeface="Arial" panose="020B0604020202020204" pitchFamily="34" charset="0"/>
              <a:buChar char="•"/>
              <a:defRPr/>
            </a:pPr>
            <a:r>
              <a:rPr lang="en-GB" sz="1600" dirty="0">
                <a:latin typeface="Helvetica" pitchFamily="2" charset="0"/>
              </a:rPr>
              <a:t>Robert Emmons and Michael McCullough define  gratitude as arising when</a:t>
            </a:r>
          </a:p>
          <a:p>
            <a:pPr lvl="1">
              <a:spcBef>
                <a:spcPts val="0"/>
              </a:spcBef>
              <a:buFont typeface="Arial" panose="020B0604020202020204" pitchFamily="34" charset="0"/>
              <a:buChar char="•"/>
              <a:defRPr/>
            </a:pPr>
            <a:endParaRPr lang="en-GB" sz="1600" dirty="0">
              <a:latin typeface="Helvetica" pitchFamily="2" charset="0"/>
            </a:endParaRPr>
          </a:p>
          <a:p>
            <a:pPr lvl="2">
              <a:spcBef>
                <a:spcPts val="0"/>
              </a:spcBef>
              <a:buFont typeface="Arial" panose="020B0604020202020204" pitchFamily="34" charset="0"/>
              <a:buChar char="•"/>
              <a:defRPr/>
            </a:pPr>
            <a:r>
              <a:rPr lang="en-GB" sz="1600" dirty="0">
                <a:latin typeface="Helvetica" pitchFamily="2" charset="0"/>
              </a:rPr>
              <a:t>We recognise that something good has happened to us</a:t>
            </a:r>
          </a:p>
          <a:p>
            <a:pPr lvl="2">
              <a:spcBef>
                <a:spcPts val="0"/>
              </a:spcBef>
              <a:buFont typeface="Arial" panose="020B0604020202020204" pitchFamily="34" charset="0"/>
              <a:buChar char="•"/>
              <a:defRPr/>
            </a:pPr>
            <a:endParaRPr lang="en-GB" sz="1600" dirty="0">
              <a:latin typeface="Helvetica" pitchFamily="2" charset="0"/>
            </a:endParaRPr>
          </a:p>
          <a:p>
            <a:pPr lvl="2">
              <a:spcBef>
                <a:spcPts val="0"/>
              </a:spcBef>
              <a:buFont typeface="Arial" panose="020B0604020202020204" pitchFamily="34" charset="0"/>
              <a:buChar char="•"/>
              <a:defRPr/>
            </a:pPr>
            <a:r>
              <a:rPr lang="en-GB" sz="1600" dirty="0">
                <a:latin typeface="Helvetica" pitchFamily="2" charset="0"/>
              </a:rPr>
              <a:t>An external source is responsible</a:t>
            </a:r>
          </a:p>
          <a:p>
            <a:pPr lvl="2">
              <a:spcBef>
                <a:spcPts val="0"/>
              </a:spcBef>
              <a:buFont typeface="Arial" panose="020B0604020202020204" pitchFamily="34" charset="0"/>
              <a:buChar char="•"/>
              <a:defRPr/>
            </a:pPr>
            <a:endParaRPr lang="en-GB" sz="1600" dirty="0">
              <a:latin typeface="Helvetica" pitchFamily="2" charset="0"/>
            </a:endParaRPr>
          </a:p>
          <a:p>
            <a:pPr lvl="2">
              <a:spcBef>
                <a:spcPts val="0"/>
              </a:spcBef>
              <a:buFont typeface="Arial" panose="020B0604020202020204" pitchFamily="34" charset="0"/>
              <a:buChar char="•"/>
              <a:defRPr/>
            </a:pPr>
            <a:r>
              <a:rPr lang="en-GB" sz="1600" dirty="0">
                <a:latin typeface="Helvetica" pitchFamily="2" charset="0"/>
              </a:rPr>
              <a:t>The good things are experienced as undeserved or unearned </a:t>
            </a:r>
          </a:p>
          <a:p>
            <a:pPr lvl="1">
              <a:spcBef>
                <a:spcPts val="0"/>
              </a:spcBef>
              <a:buFont typeface="Arial" panose="020B0604020202020204" pitchFamily="34" charset="0"/>
              <a:buChar char="•"/>
              <a:defRPr/>
            </a:pPr>
            <a:endParaRPr lang="en-GB" sz="1600" dirty="0">
              <a:latin typeface="Helvetica" pitchFamily="2" charset="0"/>
            </a:endParaRPr>
          </a:p>
          <a:p>
            <a:pPr lvl="1">
              <a:spcBef>
                <a:spcPts val="0"/>
              </a:spcBef>
              <a:buFont typeface="Arial" panose="020B0604020202020204" pitchFamily="34" charset="0"/>
              <a:buChar char="•"/>
              <a:defRPr/>
            </a:pPr>
            <a:endParaRPr lang="en-GB" sz="1600" dirty="0">
              <a:latin typeface="Helvetica" pitchFamily="2" charset="0"/>
            </a:endParaRPr>
          </a:p>
          <a:p>
            <a:pPr lvl="1">
              <a:spcBef>
                <a:spcPts val="0"/>
              </a:spcBef>
              <a:buFont typeface="Arial" panose="020B0604020202020204" pitchFamily="34" charset="0"/>
              <a:buChar char="•"/>
              <a:defRPr/>
            </a:pPr>
            <a:r>
              <a:rPr lang="en-GB" sz="1600" dirty="0">
                <a:latin typeface="Helvetica" pitchFamily="2" charset="0"/>
              </a:rPr>
              <a:t>The external source may be another person, an animal, a deity, nature, or the universe</a:t>
            </a:r>
          </a:p>
          <a:p>
            <a:pPr lvl="1">
              <a:spcBef>
                <a:spcPts val="0"/>
              </a:spcBef>
              <a:buFont typeface="Arial" panose="020B0604020202020204" pitchFamily="34" charset="0"/>
              <a:buChar char="•"/>
              <a:defRPr/>
            </a:pPr>
            <a:endParaRPr lang="en-GB" sz="1600" i="1" dirty="0">
              <a:latin typeface="Helvetica" pitchFamily="2" charset="0"/>
            </a:endParaRPr>
          </a:p>
          <a:p>
            <a:pPr lvl="1">
              <a:spcBef>
                <a:spcPts val="0"/>
              </a:spcBef>
              <a:buFont typeface="Arial" panose="020B0604020202020204" pitchFamily="34" charset="0"/>
              <a:buChar char="•"/>
              <a:defRPr/>
            </a:pPr>
            <a:r>
              <a:rPr lang="en-GB" sz="1600" dirty="0">
                <a:latin typeface="Helvetica" pitchFamily="2" charset="0"/>
              </a:rPr>
              <a:t>We are </a:t>
            </a:r>
            <a:r>
              <a:rPr lang="en-GB" sz="1600" i="1" dirty="0">
                <a:latin typeface="Helvetica" pitchFamily="2" charset="0"/>
              </a:rPr>
              <a:t>grateful for</a:t>
            </a:r>
            <a:r>
              <a:rPr lang="en-GB" sz="1600" dirty="0">
                <a:latin typeface="Helvetica" pitchFamily="2" charset="0"/>
              </a:rPr>
              <a:t> the benefit</a:t>
            </a:r>
          </a:p>
          <a:p>
            <a:pPr lvl="1">
              <a:spcBef>
                <a:spcPts val="0"/>
              </a:spcBef>
              <a:buFont typeface="Arial" panose="020B0604020202020204" pitchFamily="34" charset="0"/>
              <a:buChar char="•"/>
              <a:defRPr/>
            </a:pPr>
            <a:endParaRPr lang="en-GB" sz="1600" dirty="0">
              <a:latin typeface="Helvetica" pitchFamily="2" charset="0"/>
            </a:endParaRPr>
          </a:p>
          <a:p>
            <a:pPr lvl="1">
              <a:spcBef>
                <a:spcPts val="0"/>
              </a:spcBef>
              <a:buFont typeface="Arial" panose="020B0604020202020204" pitchFamily="34" charset="0"/>
              <a:buChar char="•"/>
              <a:defRPr/>
            </a:pPr>
            <a:r>
              <a:rPr lang="en-GB" sz="1600" dirty="0">
                <a:latin typeface="Helvetica" pitchFamily="2" charset="0"/>
              </a:rPr>
              <a:t>We are </a:t>
            </a:r>
            <a:r>
              <a:rPr lang="en-GB" sz="1600" i="1" dirty="0">
                <a:latin typeface="Helvetica" pitchFamily="2" charset="0"/>
              </a:rPr>
              <a:t>grateful to</a:t>
            </a:r>
            <a:r>
              <a:rPr lang="en-GB" sz="1600" dirty="0">
                <a:latin typeface="Helvetica" pitchFamily="2" charset="0"/>
              </a:rPr>
              <a:t> the benefactor</a:t>
            </a:r>
          </a:p>
          <a:p>
            <a:pPr lvl="1">
              <a:spcBef>
                <a:spcPts val="0"/>
              </a:spcBef>
              <a:buFont typeface="Arial" panose="020B0604020202020204" pitchFamily="34" charset="0"/>
              <a:buChar char="•"/>
              <a:defRPr/>
            </a:pPr>
            <a:endParaRPr lang="en-GB" sz="1600" dirty="0">
              <a:latin typeface="Helvetica" pitchFamily="2" charset="0"/>
            </a:endParaRPr>
          </a:p>
          <a:p>
            <a:pPr lvl="1">
              <a:spcBef>
                <a:spcPts val="0"/>
              </a:spcBef>
              <a:buFont typeface="Arial" panose="020B0604020202020204" pitchFamily="34" charset="0"/>
              <a:buChar char="•"/>
              <a:defRPr/>
            </a:pPr>
            <a:r>
              <a:rPr lang="en-GB" sz="1600" dirty="0">
                <a:latin typeface="Helvetica" pitchFamily="2" charset="0"/>
              </a:rPr>
              <a:t>Grateful emotions urge us engage in prosocial behaviour</a:t>
            </a:r>
            <a:endParaRPr lang="en-IE" sz="1600" dirty="0">
              <a:latin typeface="Helvetica" pitchFamily="2" charset="0"/>
            </a:endParaRPr>
          </a:p>
          <a:p>
            <a:pPr lvl="1">
              <a:spcBef>
                <a:spcPts val="0"/>
              </a:spcBef>
              <a:buFont typeface="Arial" panose="020B0604020202020204" pitchFamily="34" charset="0"/>
              <a:buChar char="•"/>
              <a:defRPr/>
            </a:pPr>
            <a:endParaRPr lang="en-GB" dirty="0">
              <a:latin typeface="Helvetica" pitchFamily="2" charset="0"/>
            </a:endParaRPr>
          </a:p>
          <a:p>
            <a:pPr lvl="1">
              <a:spcBef>
                <a:spcPts val="0"/>
              </a:spcBef>
              <a:buFont typeface="Arial" panose="020B0604020202020204" pitchFamily="34" charset="0"/>
              <a:buChar char="•"/>
              <a:defRPr/>
            </a:pPr>
            <a:endParaRPr lang="en-GB" sz="1800" dirty="0"/>
          </a:p>
          <a:p>
            <a:pPr lvl="1">
              <a:spcBef>
                <a:spcPts val="0"/>
              </a:spcBef>
              <a:buFont typeface="Arial" panose="020B0604020202020204" pitchFamily="34" charset="0"/>
              <a:buChar char="•"/>
              <a:defRPr/>
            </a:pPr>
            <a:endParaRPr lang="en-GB" sz="1600" dirty="0"/>
          </a:p>
          <a:p>
            <a:pPr lvl="1">
              <a:spcBef>
                <a:spcPts val="0"/>
              </a:spcBef>
              <a:buFont typeface="Arial" panose="020B0604020202020204" pitchFamily="34" charset="0"/>
              <a:buChar char="•"/>
              <a:defRPr/>
            </a:pPr>
            <a:endParaRPr lang="en-IE" sz="1600" b="1" dirty="0"/>
          </a:p>
        </p:txBody>
      </p:sp>
      <p:sp>
        <p:nvSpPr>
          <p:cNvPr id="7" name="Title 1">
            <a:extLst>
              <a:ext uri="{FF2B5EF4-FFF2-40B4-BE49-F238E27FC236}">
                <a16:creationId xmlns:a16="http://schemas.microsoft.com/office/drawing/2014/main" id="{55040391-FD6E-CB4F-93A3-C44832F63A04}"/>
              </a:ext>
            </a:extLst>
          </p:cNvPr>
          <p:cNvSpPr txBox="1">
            <a:spLocks noChangeArrowheads="1"/>
          </p:cNvSpPr>
          <p:nvPr/>
        </p:nvSpPr>
        <p:spPr>
          <a:xfrm>
            <a:off x="2898222" y="162547"/>
            <a:ext cx="3708400" cy="357187"/>
          </a:xfrm>
          <a:prstGeom prst="rect">
            <a:avLst/>
          </a:prstGeom>
        </p:spPr>
        <p:txBody>
          <a:bodyPr/>
          <a:lstStyle>
            <a:lvl1pPr algn="l" rtl="0" eaLnBrk="0" fontAlgn="base" hangingPunct="0">
              <a:lnSpc>
                <a:spcPct val="110000"/>
              </a:lnSpc>
              <a:spcBef>
                <a:spcPct val="50000"/>
              </a:spcBef>
              <a:spcAft>
                <a:spcPct val="0"/>
              </a:spcAft>
              <a:defRPr sz="2800">
                <a:solidFill>
                  <a:srgbClr val="337FCC"/>
                </a:solidFill>
                <a:latin typeface="+mj-lt"/>
                <a:ea typeface="ＭＳ Ｐゴシック" pitchFamily="-108" charset="-128"/>
                <a:cs typeface="ＭＳ Ｐゴシック" pitchFamily="-108" charset="-128"/>
              </a:defRPr>
            </a:lvl1pPr>
            <a:lvl2pPr algn="l" rtl="0" eaLnBrk="0" fontAlgn="base" hangingPunct="0">
              <a:lnSpc>
                <a:spcPct val="110000"/>
              </a:lnSpc>
              <a:spcBef>
                <a:spcPct val="50000"/>
              </a:spcBef>
              <a:spcAft>
                <a:spcPct val="0"/>
              </a:spcAft>
              <a:defRPr sz="2800">
                <a:solidFill>
                  <a:srgbClr val="337FCC"/>
                </a:solidFill>
                <a:latin typeface="Verdana" pitchFamily="-110" charset="0"/>
                <a:ea typeface="ＭＳ Ｐゴシック" pitchFamily="-108" charset="-128"/>
                <a:cs typeface="ＭＳ Ｐゴシック" pitchFamily="-108" charset="-128"/>
              </a:defRPr>
            </a:lvl2pPr>
            <a:lvl3pPr algn="l" rtl="0" eaLnBrk="0" fontAlgn="base" hangingPunct="0">
              <a:lnSpc>
                <a:spcPct val="110000"/>
              </a:lnSpc>
              <a:spcBef>
                <a:spcPct val="50000"/>
              </a:spcBef>
              <a:spcAft>
                <a:spcPct val="0"/>
              </a:spcAft>
              <a:defRPr sz="2800">
                <a:solidFill>
                  <a:srgbClr val="337FCC"/>
                </a:solidFill>
                <a:latin typeface="Verdana" pitchFamily="-110" charset="0"/>
                <a:ea typeface="ＭＳ Ｐゴシック" pitchFamily="-108" charset="-128"/>
                <a:cs typeface="ＭＳ Ｐゴシック" pitchFamily="-108" charset="-128"/>
              </a:defRPr>
            </a:lvl3pPr>
            <a:lvl4pPr algn="l" rtl="0" eaLnBrk="0" fontAlgn="base" hangingPunct="0">
              <a:lnSpc>
                <a:spcPct val="110000"/>
              </a:lnSpc>
              <a:spcBef>
                <a:spcPct val="50000"/>
              </a:spcBef>
              <a:spcAft>
                <a:spcPct val="0"/>
              </a:spcAft>
              <a:defRPr sz="2800">
                <a:solidFill>
                  <a:srgbClr val="337FCC"/>
                </a:solidFill>
                <a:latin typeface="Verdana" pitchFamily="-110" charset="0"/>
                <a:ea typeface="ＭＳ Ｐゴシック" pitchFamily="-108" charset="-128"/>
                <a:cs typeface="ＭＳ Ｐゴシック" pitchFamily="-108" charset="-128"/>
              </a:defRPr>
            </a:lvl4pPr>
            <a:lvl5pPr algn="l" rtl="0" eaLnBrk="0" fontAlgn="base" hangingPunct="0">
              <a:lnSpc>
                <a:spcPct val="110000"/>
              </a:lnSpc>
              <a:spcBef>
                <a:spcPct val="50000"/>
              </a:spcBef>
              <a:spcAft>
                <a:spcPct val="0"/>
              </a:spcAft>
              <a:defRPr sz="2800">
                <a:solidFill>
                  <a:srgbClr val="337FCC"/>
                </a:solidFill>
                <a:latin typeface="Verdana" pitchFamily="-110" charset="0"/>
                <a:ea typeface="ＭＳ Ｐゴシック" pitchFamily="-108" charset="-128"/>
                <a:cs typeface="ＭＳ Ｐゴシック" pitchFamily="-108" charset="-128"/>
              </a:defRPr>
            </a:lvl5pPr>
            <a:lvl6pPr marL="457200" algn="l" rtl="0" fontAlgn="base">
              <a:lnSpc>
                <a:spcPct val="110000"/>
              </a:lnSpc>
              <a:spcBef>
                <a:spcPct val="50000"/>
              </a:spcBef>
              <a:spcAft>
                <a:spcPct val="0"/>
              </a:spcAft>
              <a:defRPr sz="2800">
                <a:solidFill>
                  <a:srgbClr val="337FCC"/>
                </a:solidFill>
                <a:latin typeface="Verdana" pitchFamily="-110" charset="0"/>
              </a:defRPr>
            </a:lvl6pPr>
            <a:lvl7pPr marL="914400" algn="l" rtl="0" fontAlgn="base">
              <a:lnSpc>
                <a:spcPct val="110000"/>
              </a:lnSpc>
              <a:spcBef>
                <a:spcPct val="50000"/>
              </a:spcBef>
              <a:spcAft>
                <a:spcPct val="0"/>
              </a:spcAft>
              <a:defRPr sz="2800">
                <a:solidFill>
                  <a:srgbClr val="337FCC"/>
                </a:solidFill>
                <a:latin typeface="Verdana" pitchFamily="-110" charset="0"/>
              </a:defRPr>
            </a:lvl7pPr>
            <a:lvl8pPr marL="1371600" algn="l" rtl="0" fontAlgn="base">
              <a:lnSpc>
                <a:spcPct val="110000"/>
              </a:lnSpc>
              <a:spcBef>
                <a:spcPct val="50000"/>
              </a:spcBef>
              <a:spcAft>
                <a:spcPct val="0"/>
              </a:spcAft>
              <a:defRPr sz="2800">
                <a:solidFill>
                  <a:srgbClr val="337FCC"/>
                </a:solidFill>
                <a:latin typeface="Verdana" pitchFamily="-110" charset="0"/>
              </a:defRPr>
            </a:lvl8pPr>
            <a:lvl9pPr marL="1828800" algn="l" rtl="0" fontAlgn="base">
              <a:lnSpc>
                <a:spcPct val="110000"/>
              </a:lnSpc>
              <a:spcBef>
                <a:spcPct val="50000"/>
              </a:spcBef>
              <a:spcAft>
                <a:spcPct val="0"/>
              </a:spcAft>
              <a:defRPr sz="2800">
                <a:solidFill>
                  <a:srgbClr val="337FCC"/>
                </a:solidFill>
                <a:latin typeface="Verdana" pitchFamily="-110" charset="0"/>
              </a:defRPr>
            </a:lvl9pPr>
          </a:lstStyle>
          <a:p>
            <a:pPr>
              <a:defRPr/>
            </a:pPr>
            <a:r>
              <a:rPr lang="en-US" altLang="en-US" sz="2000" b="1" kern="0" dirty="0">
                <a:latin typeface="Helvetica" pitchFamily="2" charset="0"/>
                <a:ea typeface="ＭＳ Ｐゴシック" panose="020B0600070205080204" pitchFamily="34" charset="-128"/>
              </a:rPr>
              <a:t>DEFINITION OF GRATITUDE</a:t>
            </a:r>
          </a:p>
        </p:txBody>
      </p:sp>
      <p:pic>
        <p:nvPicPr>
          <p:cNvPr id="6" name="Picture 5">
            <a:extLst>
              <a:ext uri="{FF2B5EF4-FFF2-40B4-BE49-F238E27FC236}">
                <a16:creationId xmlns:a16="http://schemas.microsoft.com/office/drawing/2014/main" id="{77C99377-D4D8-3245-A9CE-CEB1EA93321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288424" y="3622491"/>
            <a:ext cx="3534465" cy="22709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3">
            <a:extLst>
              <a:ext uri="{FF2B5EF4-FFF2-40B4-BE49-F238E27FC236}">
                <a16:creationId xmlns:a16="http://schemas.microsoft.com/office/drawing/2014/main" id="{31237ABC-2863-0546-A42A-BF5D86DB9D0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299377" y="871386"/>
            <a:ext cx="1417575" cy="15509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TextBox 9">
            <a:extLst>
              <a:ext uri="{FF2B5EF4-FFF2-40B4-BE49-F238E27FC236}">
                <a16:creationId xmlns:a16="http://schemas.microsoft.com/office/drawing/2014/main" id="{0E289D2A-843C-0244-84CC-059CF3160AE1}"/>
              </a:ext>
            </a:extLst>
          </p:cNvPr>
          <p:cNvSpPr txBox="1"/>
          <p:nvPr/>
        </p:nvSpPr>
        <p:spPr>
          <a:xfrm>
            <a:off x="7459885" y="2460145"/>
            <a:ext cx="1050288" cy="584775"/>
          </a:xfrm>
          <a:prstGeom prst="rect">
            <a:avLst/>
          </a:prstGeom>
          <a:noFill/>
        </p:spPr>
        <p:txBody>
          <a:bodyPr wrap="none">
            <a:spAutoFit/>
          </a:bodyPr>
          <a:lstStyle/>
          <a:p>
            <a:pPr algn="ctr">
              <a:defRPr/>
            </a:pPr>
            <a:r>
              <a:rPr lang="en-US" sz="1600" b="1" dirty="0">
                <a:solidFill>
                  <a:srgbClr val="002060"/>
                </a:solidFill>
                <a:latin typeface="Helvetica" pitchFamily="2" charset="0"/>
              </a:rPr>
              <a:t>Robert </a:t>
            </a:r>
          </a:p>
          <a:p>
            <a:pPr algn="ctr">
              <a:defRPr/>
            </a:pPr>
            <a:r>
              <a:rPr lang="en-US" sz="1600" b="1" dirty="0">
                <a:solidFill>
                  <a:srgbClr val="002060"/>
                </a:solidFill>
                <a:latin typeface="Helvetica" pitchFamily="2" charset="0"/>
              </a:rPr>
              <a:t>Emmons</a:t>
            </a:r>
          </a:p>
        </p:txBody>
      </p:sp>
      <p:pic>
        <p:nvPicPr>
          <p:cNvPr id="2" name="Picture 1">
            <a:extLst>
              <a:ext uri="{FF2B5EF4-FFF2-40B4-BE49-F238E27FC236}">
                <a16:creationId xmlns:a16="http://schemas.microsoft.com/office/drawing/2014/main" id="{F8166A1D-33DE-9F47-901F-7DD86139B4B2}"/>
              </a:ext>
            </a:extLst>
          </p:cNvPr>
          <p:cNvPicPr>
            <a:picLocks noChangeAspect="1"/>
          </p:cNvPicPr>
          <p:nvPr/>
        </p:nvPicPr>
        <p:blipFill>
          <a:blip r:embed="rId4"/>
          <a:stretch>
            <a:fillRect/>
          </a:stretch>
        </p:blipFill>
        <p:spPr>
          <a:xfrm>
            <a:off x="5772187" y="871386"/>
            <a:ext cx="1186510" cy="1550994"/>
          </a:xfrm>
          <a:prstGeom prst="rect">
            <a:avLst/>
          </a:prstGeom>
        </p:spPr>
      </p:pic>
      <p:sp>
        <p:nvSpPr>
          <p:cNvPr id="3" name="TextBox 2">
            <a:extLst>
              <a:ext uri="{FF2B5EF4-FFF2-40B4-BE49-F238E27FC236}">
                <a16:creationId xmlns:a16="http://schemas.microsoft.com/office/drawing/2014/main" id="{4CF0A933-BDDA-A841-A570-0DF5C80424E6}"/>
              </a:ext>
            </a:extLst>
          </p:cNvPr>
          <p:cNvSpPr txBox="1"/>
          <p:nvPr/>
        </p:nvSpPr>
        <p:spPr>
          <a:xfrm>
            <a:off x="5697593" y="2460145"/>
            <a:ext cx="1358064" cy="584775"/>
          </a:xfrm>
          <a:prstGeom prst="rect">
            <a:avLst/>
          </a:prstGeom>
          <a:noFill/>
        </p:spPr>
        <p:txBody>
          <a:bodyPr wrap="none" rtlCol="0">
            <a:spAutoFit/>
          </a:bodyPr>
          <a:lstStyle/>
          <a:p>
            <a:pPr algn="ctr"/>
            <a:r>
              <a:rPr lang="en-GB" sz="1600" b="1" dirty="0">
                <a:solidFill>
                  <a:srgbClr val="002060"/>
                </a:solidFill>
                <a:latin typeface="Helvetica" pitchFamily="2" charset="0"/>
              </a:rPr>
              <a:t>Michael </a:t>
            </a:r>
          </a:p>
          <a:p>
            <a:pPr algn="ctr"/>
            <a:r>
              <a:rPr lang="en-GB" sz="1600" b="1" dirty="0">
                <a:solidFill>
                  <a:srgbClr val="002060"/>
                </a:solidFill>
                <a:latin typeface="Helvetica" pitchFamily="2" charset="0"/>
              </a:rPr>
              <a:t>McCullough</a:t>
            </a:r>
            <a:endParaRPr lang="en-US" sz="1600" b="1" dirty="0">
              <a:solidFill>
                <a:srgbClr val="002060"/>
              </a:solidFill>
              <a:latin typeface="Helvetica" pitchFamily="2" charset="0"/>
            </a:endParaRPr>
          </a:p>
        </p:txBody>
      </p:sp>
    </p:spTree>
    <p:extLst>
      <p:ext uri="{BB962C8B-B14F-4D97-AF65-F5344CB8AC3E}">
        <p14:creationId xmlns:p14="http://schemas.microsoft.com/office/powerpoint/2010/main" val="13175916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2">
            <a:extLst>
              <a:ext uri="{FF2B5EF4-FFF2-40B4-BE49-F238E27FC236}">
                <a16:creationId xmlns:a16="http://schemas.microsoft.com/office/drawing/2014/main" id="{74A11B42-72C1-B846-AFC1-D8270E1737E8}"/>
              </a:ext>
            </a:extLst>
          </p:cNvPr>
          <p:cNvSpPr txBox="1">
            <a:spLocks noChangeArrowheads="1"/>
          </p:cNvSpPr>
          <p:nvPr/>
        </p:nvSpPr>
        <p:spPr>
          <a:xfrm>
            <a:off x="465759" y="1140377"/>
            <a:ext cx="7396093" cy="4892675"/>
          </a:xfrm>
          <a:prstGeom prst="rect">
            <a:avLst/>
          </a:prstGeom>
        </p:spPr>
        <p:txBody>
          <a:bodyPr/>
          <a:lstStyle>
            <a:lvl1pPr marL="342900" indent="-342900" algn="l" rtl="0" eaLnBrk="0" fontAlgn="base" hangingPunct="0">
              <a:lnSpc>
                <a:spcPct val="110000"/>
              </a:lnSpc>
              <a:spcBef>
                <a:spcPct val="40000"/>
              </a:spcBef>
              <a:spcAft>
                <a:spcPct val="0"/>
              </a:spcAft>
              <a:buChar char="•"/>
              <a:defRPr sz="2200">
                <a:solidFill>
                  <a:srgbClr val="333366"/>
                </a:solidFill>
                <a:latin typeface="+mn-lt"/>
                <a:ea typeface="ＭＳ Ｐゴシック" pitchFamily="-108" charset="-128"/>
                <a:cs typeface="ＭＳ Ｐゴシック" pitchFamily="-108" charset="-128"/>
              </a:defRPr>
            </a:lvl1pPr>
            <a:lvl2pPr marL="742950" indent="-285750" algn="l" rtl="0" eaLnBrk="0" fontAlgn="base" hangingPunct="0">
              <a:spcBef>
                <a:spcPct val="20000"/>
              </a:spcBef>
              <a:spcAft>
                <a:spcPct val="0"/>
              </a:spcAft>
              <a:buChar char="–"/>
              <a:defRPr sz="2000">
                <a:solidFill>
                  <a:srgbClr val="333366"/>
                </a:solidFill>
                <a:latin typeface="+mn-lt"/>
                <a:ea typeface="ＭＳ Ｐゴシック" pitchFamily="-110" charset="-128"/>
              </a:defRPr>
            </a:lvl2pPr>
            <a:lvl3pPr marL="1143000" indent="-228600" algn="l" rtl="0" eaLnBrk="0" fontAlgn="base" hangingPunct="0">
              <a:spcBef>
                <a:spcPct val="20000"/>
              </a:spcBef>
              <a:spcAft>
                <a:spcPct val="0"/>
              </a:spcAft>
              <a:buChar char="•"/>
              <a:defRPr>
                <a:solidFill>
                  <a:srgbClr val="333366"/>
                </a:solidFill>
                <a:latin typeface="+mn-lt"/>
                <a:ea typeface="ＭＳ Ｐゴシック" pitchFamily="-110" charset="-128"/>
              </a:defRPr>
            </a:lvl3pPr>
            <a:lvl4pPr marL="1600200" indent="-228600" algn="l" rtl="0" eaLnBrk="0" fontAlgn="base" hangingPunct="0">
              <a:spcBef>
                <a:spcPct val="20000"/>
              </a:spcBef>
              <a:spcAft>
                <a:spcPct val="0"/>
              </a:spcAft>
              <a:buChar char="–"/>
              <a:defRPr sz="1600">
                <a:solidFill>
                  <a:srgbClr val="333366"/>
                </a:solidFill>
                <a:latin typeface="+mn-lt"/>
                <a:ea typeface="ＭＳ Ｐゴシック" pitchFamily="-110" charset="-128"/>
              </a:defRPr>
            </a:lvl4pPr>
            <a:lvl5pPr marL="2057400" indent="-228600" algn="l" rtl="0" eaLnBrk="0" fontAlgn="base" hangingPunct="0">
              <a:spcBef>
                <a:spcPct val="20000"/>
              </a:spcBef>
              <a:spcAft>
                <a:spcPct val="0"/>
              </a:spcAft>
              <a:buChar char="»"/>
              <a:defRPr sz="1200">
                <a:solidFill>
                  <a:srgbClr val="333366"/>
                </a:solidFill>
                <a:latin typeface="+mn-lt"/>
                <a:ea typeface="ＭＳ Ｐゴシック" pitchFamily="-110" charset="-128"/>
              </a:defRPr>
            </a:lvl5pPr>
            <a:lvl6pPr marL="2514600" indent="-228600" algn="l" rtl="0" fontAlgn="base">
              <a:spcBef>
                <a:spcPct val="20000"/>
              </a:spcBef>
              <a:spcAft>
                <a:spcPct val="0"/>
              </a:spcAft>
              <a:buChar char="»"/>
              <a:defRPr sz="1200">
                <a:solidFill>
                  <a:srgbClr val="333366"/>
                </a:solidFill>
                <a:latin typeface="+mn-lt"/>
                <a:ea typeface="ＭＳ Ｐゴシック" pitchFamily="-110" charset="-128"/>
              </a:defRPr>
            </a:lvl6pPr>
            <a:lvl7pPr marL="2971800" indent="-228600" algn="l" rtl="0" fontAlgn="base">
              <a:spcBef>
                <a:spcPct val="20000"/>
              </a:spcBef>
              <a:spcAft>
                <a:spcPct val="0"/>
              </a:spcAft>
              <a:buChar char="»"/>
              <a:defRPr sz="1200">
                <a:solidFill>
                  <a:srgbClr val="333366"/>
                </a:solidFill>
                <a:latin typeface="+mn-lt"/>
                <a:ea typeface="ＭＳ Ｐゴシック" pitchFamily="-110" charset="-128"/>
              </a:defRPr>
            </a:lvl7pPr>
            <a:lvl8pPr marL="3429000" indent="-228600" algn="l" rtl="0" fontAlgn="base">
              <a:spcBef>
                <a:spcPct val="20000"/>
              </a:spcBef>
              <a:spcAft>
                <a:spcPct val="0"/>
              </a:spcAft>
              <a:buChar char="»"/>
              <a:defRPr sz="1200">
                <a:solidFill>
                  <a:srgbClr val="333366"/>
                </a:solidFill>
                <a:latin typeface="+mn-lt"/>
                <a:ea typeface="ＭＳ Ｐゴシック" pitchFamily="-110" charset="-128"/>
              </a:defRPr>
            </a:lvl8pPr>
            <a:lvl9pPr marL="3886200" indent="-228600" algn="l" rtl="0" fontAlgn="base">
              <a:spcBef>
                <a:spcPct val="20000"/>
              </a:spcBef>
              <a:spcAft>
                <a:spcPct val="0"/>
              </a:spcAft>
              <a:buChar char="»"/>
              <a:defRPr sz="1200">
                <a:solidFill>
                  <a:srgbClr val="333366"/>
                </a:solidFill>
                <a:latin typeface="+mn-lt"/>
                <a:ea typeface="ＭＳ Ｐゴシック" pitchFamily="-110" charset="-128"/>
              </a:defRPr>
            </a:lvl9pPr>
          </a:lstStyle>
          <a:p>
            <a:pPr lvl="1">
              <a:spcBef>
                <a:spcPts val="0"/>
              </a:spcBef>
              <a:buFont typeface="Arial" panose="020B0604020202020204" pitchFamily="34" charset="0"/>
              <a:buChar char="•"/>
              <a:defRPr/>
            </a:pPr>
            <a:endParaRPr lang="en-GB" sz="1600" dirty="0"/>
          </a:p>
          <a:p>
            <a:pPr lvl="1">
              <a:spcBef>
                <a:spcPts val="0"/>
              </a:spcBef>
              <a:buFont typeface="Arial" panose="020B0604020202020204" pitchFamily="34" charset="0"/>
              <a:buChar char="•"/>
              <a:defRPr/>
            </a:pPr>
            <a:r>
              <a:rPr lang="en-GB" b="1" dirty="0">
                <a:latin typeface="Helvetica" pitchFamily="2" charset="0"/>
              </a:rPr>
              <a:t>Trait &amp; State Gratitude. </a:t>
            </a:r>
            <a:r>
              <a:rPr lang="en-GB" dirty="0">
                <a:latin typeface="Helvetica" pitchFamily="2" charset="0"/>
              </a:rPr>
              <a:t>Gratitude is measured with short self-report instruments that asses the general trait of gratitude or the specific momentary state of being grateful</a:t>
            </a:r>
          </a:p>
          <a:p>
            <a:pPr lvl="1">
              <a:spcBef>
                <a:spcPts val="0"/>
              </a:spcBef>
              <a:buFont typeface="Arial" panose="020B0604020202020204" pitchFamily="34" charset="0"/>
              <a:buChar char="•"/>
              <a:defRPr/>
            </a:pPr>
            <a:endParaRPr lang="en-GB" b="1" dirty="0">
              <a:latin typeface="Helvetica" pitchFamily="2" charset="0"/>
            </a:endParaRPr>
          </a:p>
          <a:p>
            <a:pPr lvl="1">
              <a:spcBef>
                <a:spcPts val="0"/>
              </a:spcBef>
              <a:buFont typeface="Arial" panose="020B0604020202020204" pitchFamily="34" charset="0"/>
              <a:buChar char="•"/>
              <a:defRPr/>
            </a:pPr>
            <a:r>
              <a:rPr lang="en-GB" b="1" dirty="0">
                <a:latin typeface="Helvetica" pitchFamily="2" charset="0"/>
              </a:rPr>
              <a:t>Gratitude Adjective Checklist </a:t>
            </a:r>
            <a:r>
              <a:rPr lang="en-GB" dirty="0">
                <a:latin typeface="Helvetica" pitchFamily="2" charset="0"/>
              </a:rPr>
              <a:t>assesses state gratitude. Respondents rate the degree to which the adjectives ‘grateful’, ‘thankful’, and ‘appreciative’ accurately describe how they are feeling in the present moment </a:t>
            </a:r>
          </a:p>
          <a:p>
            <a:pPr lvl="1">
              <a:spcBef>
                <a:spcPts val="0"/>
              </a:spcBef>
              <a:buFont typeface="Arial" panose="020B0604020202020204" pitchFamily="34" charset="0"/>
              <a:buChar char="•"/>
              <a:defRPr/>
            </a:pPr>
            <a:endParaRPr lang="en-GB" b="1" dirty="0">
              <a:latin typeface="Helvetica" pitchFamily="2" charset="0"/>
            </a:endParaRPr>
          </a:p>
          <a:p>
            <a:pPr lvl="1">
              <a:spcBef>
                <a:spcPts val="0"/>
              </a:spcBef>
              <a:buFont typeface="Arial" panose="020B0604020202020204" pitchFamily="34" charset="0"/>
              <a:buChar char="•"/>
              <a:defRPr/>
            </a:pPr>
            <a:r>
              <a:rPr lang="en-GB" b="1" dirty="0">
                <a:latin typeface="Helvetica" pitchFamily="2" charset="0"/>
              </a:rPr>
              <a:t>Gratitude Questionnaire 6 </a:t>
            </a:r>
            <a:r>
              <a:rPr lang="en-GB" dirty="0">
                <a:latin typeface="Helvetica" pitchFamily="2" charset="0"/>
              </a:rPr>
              <a:t>is the most widely used measure of trait gratitude.  Respondents rate the degree to which they agree with 6 statements, such as ‘I have much in life to be thankful for’  (on the next slide)</a:t>
            </a:r>
          </a:p>
          <a:p>
            <a:pPr marL="457200" lvl="1" indent="0">
              <a:spcBef>
                <a:spcPts val="0"/>
              </a:spcBef>
              <a:buFontTx/>
              <a:buNone/>
              <a:defRPr/>
            </a:pPr>
            <a:endParaRPr lang="en-GB" dirty="0">
              <a:latin typeface="Helvetica" pitchFamily="2" charset="0"/>
            </a:endParaRPr>
          </a:p>
          <a:p>
            <a:pPr lvl="1">
              <a:spcBef>
                <a:spcPts val="0"/>
              </a:spcBef>
              <a:buFont typeface="Arial" panose="020B0604020202020204" pitchFamily="34" charset="0"/>
              <a:buChar char="•"/>
              <a:defRPr/>
            </a:pPr>
            <a:endParaRPr lang="en-GB" sz="1800" dirty="0"/>
          </a:p>
          <a:p>
            <a:pPr lvl="1">
              <a:spcBef>
                <a:spcPts val="0"/>
              </a:spcBef>
              <a:buFont typeface="Arial" panose="020B0604020202020204" pitchFamily="34" charset="0"/>
              <a:buChar char="•"/>
              <a:defRPr/>
            </a:pPr>
            <a:endParaRPr lang="en-GB" sz="1600" dirty="0"/>
          </a:p>
          <a:p>
            <a:pPr lvl="1">
              <a:spcBef>
                <a:spcPts val="0"/>
              </a:spcBef>
              <a:buFont typeface="Arial" panose="020B0604020202020204" pitchFamily="34" charset="0"/>
              <a:buChar char="•"/>
              <a:defRPr/>
            </a:pPr>
            <a:endParaRPr lang="en-IE" sz="1600" b="1" dirty="0"/>
          </a:p>
        </p:txBody>
      </p:sp>
      <p:sp>
        <p:nvSpPr>
          <p:cNvPr id="7" name="Title 1">
            <a:extLst>
              <a:ext uri="{FF2B5EF4-FFF2-40B4-BE49-F238E27FC236}">
                <a16:creationId xmlns:a16="http://schemas.microsoft.com/office/drawing/2014/main" id="{55040391-FD6E-CB4F-93A3-C44832F63A04}"/>
              </a:ext>
            </a:extLst>
          </p:cNvPr>
          <p:cNvSpPr txBox="1">
            <a:spLocks noChangeArrowheads="1"/>
          </p:cNvSpPr>
          <p:nvPr/>
        </p:nvSpPr>
        <p:spPr>
          <a:xfrm>
            <a:off x="2629866" y="540233"/>
            <a:ext cx="3708400" cy="357187"/>
          </a:xfrm>
          <a:prstGeom prst="rect">
            <a:avLst/>
          </a:prstGeom>
        </p:spPr>
        <p:txBody>
          <a:bodyPr/>
          <a:lstStyle>
            <a:lvl1pPr algn="l" rtl="0" eaLnBrk="0" fontAlgn="base" hangingPunct="0">
              <a:lnSpc>
                <a:spcPct val="110000"/>
              </a:lnSpc>
              <a:spcBef>
                <a:spcPct val="50000"/>
              </a:spcBef>
              <a:spcAft>
                <a:spcPct val="0"/>
              </a:spcAft>
              <a:defRPr sz="2800">
                <a:solidFill>
                  <a:srgbClr val="337FCC"/>
                </a:solidFill>
                <a:latin typeface="+mj-lt"/>
                <a:ea typeface="ＭＳ Ｐゴシック" pitchFamily="-108" charset="-128"/>
                <a:cs typeface="ＭＳ Ｐゴシック" pitchFamily="-108" charset="-128"/>
              </a:defRPr>
            </a:lvl1pPr>
            <a:lvl2pPr algn="l" rtl="0" eaLnBrk="0" fontAlgn="base" hangingPunct="0">
              <a:lnSpc>
                <a:spcPct val="110000"/>
              </a:lnSpc>
              <a:spcBef>
                <a:spcPct val="50000"/>
              </a:spcBef>
              <a:spcAft>
                <a:spcPct val="0"/>
              </a:spcAft>
              <a:defRPr sz="2800">
                <a:solidFill>
                  <a:srgbClr val="337FCC"/>
                </a:solidFill>
                <a:latin typeface="Verdana" pitchFamily="-110" charset="0"/>
                <a:ea typeface="ＭＳ Ｐゴシック" pitchFamily="-108" charset="-128"/>
                <a:cs typeface="ＭＳ Ｐゴシック" pitchFamily="-108" charset="-128"/>
              </a:defRPr>
            </a:lvl2pPr>
            <a:lvl3pPr algn="l" rtl="0" eaLnBrk="0" fontAlgn="base" hangingPunct="0">
              <a:lnSpc>
                <a:spcPct val="110000"/>
              </a:lnSpc>
              <a:spcBef>
                <a:spcPct val="50000"/>
              </a:spcBef>
              <a:spcAft>
                <a:spcPct val="0"/>
              </a:spcAft>
              <a:defRPr sz="2800">
                <a:solidFill>
                  <a:srgbClr val="337FCC"/>
                </a:solidFill>
                <a:latin typeface="Verdana" pitchFamily="-110" charset="0"/>
                <a:ea typeface="ＭＳ Ｐゴシック" pitchFamily="-108" charset="-128"/>
                <a:cs typeface="ＭＳ Ｐゴシック" pitchFamily="-108" charset="-128"/>
              </a:defRPr>
            </a:lvl3pPr>
            <a:lvl4pPr algn="l" rtl="0" eaLnBrk="0" fontAlgn="base" hangingPunct="0">
              <a:lnSpc>
                <a:spcPct val="110000"/>
              </a:lnSpc>
              <a:spcBef>
                <a:spcPct val="50000"/>
              </a:spcBef>
              <a:spcAft>
                <a:spcPct val="0"/>
              </a:spcAft>
              <a:defRPr sz="2800">
                <a:solidFill>
                  <a:srgbClr val="337FCC"/>
                </a:solidFill>
                <a:latin typeface="Verdana" pitchFamily="-110" charset="0"/>
                <a:ea typeface="ＭＳ Ｐゴシック" pitchFamily="-108" charset="-128"/>
                <a:cs typeface="ＭＳ Ｐゴシック" pitchFamily="-108" charset="-128"/>
              </a:defRPr>
            </a:lvl4pPr>
            <a:lvl5pPr algn="l" rtl="0" eaLnBrk="0" fontAlgn="base" hangingPunct="0">
              <a:lnSpc>
                <a:spcPct val="110000"/>
              </a:lnSpc>
              <a:spcBef>
                <a:spcPct val="50000"/>
              </a:spcBef>
              <a:spcAft>
                <a:spcPct val="0"/>
              </a:spcAft>
              <a:defRPr sz="2800">
                <a:solidFill>
                  <a:srgbClr val="337FCC"/>
                </a:solidFill>
                <a:latin typeface="Verdana" pitchFamily="-110" charset="0"/>
                <a:ea typeface="ＭＳ Ｐゴシック" pitchFamily="-108" charset="-128"/>
                <a:cs typeface="ＭＳ Ｐゴシック" pitchFamily="-108" charset="-128"/>
              </a:defRPr>
            </a:lvl5pPr>
            <a:lvl6pPr marL="457200" algn="l" rtl="0" fontAlgn="base">
              <a:lnSpc>
                <a:spcPct val="110000"/>
              </a:lnSpc>
              <a:spcBef>
                <a:spcPct val="50000"/>
              </a:spcBef>
              <a:spcAft>
                <a:spcPct val="0"/>
              </a:spcAft>
              <a:defRPr sz="2800">
                <a:solidFill>
                  <a:srgbClr val="337FCC"/>
                </a:solidFill>
                <a:latin typeface="Verdana" pitchFamily="-110" charset="0"/>
              </a:defRPr>
            </a:lvl6pPr>
            <a:lvl7pPr marL="914400" algn="l" rtl="0" fontAlgn="base">
              <a:lnSpc>
                <a:spcPct val="110000"/>
              </a:lnSpc>
              <a:spcBef>
                <a:spcPct val="50000"/>
              </a:spcBef>
              <a:spcAft>
                <a:spcPct val="0"/>
              </a:spcAft>
              <a:defRPr sz="2800">
                <a:solidFill>
                  <a:srgbClr val="337FCC"/>
                </a:solidFill>
                <a:latin typeface="Verdana" pitchFamily="-110" charset="0"/>
              </a:defRPr>
            </a:lvl7pPr>
            <a:lvl8pPr marL="1371600" algn="l" rtl="0" fontAlgn="base">
              <a:lnSpc>
                <a:spcPct val="110000"/>
              </a:lnSpc>
              <a:spcBef>
                <a:spcPct val="50000"/>
              </a:spcBef>
              <a:spcAft>
                <a:spcPct val="0"/>
              </a:spcAft>
              <a:defRPr sz="2800">
                <a:solidFill>
                  <a:srgbClr val="337FCC"/>
                </a:solidFill>
                <a:latin typeface="Verdana" pitchFamily="-110" charset="0"/>
              </a:defRPr>
            </a:lvl8pPr>
            <a:lvl9pPr marL="1828800" algn="l" rtl="0" fontAlgn="base">
              <a:lnSpc>
                <a:spcPct val="110000"/>
              </a:lnSpc>
              <a:spcBef>
                <a:spcPct val="50000"/>
              </a:spcBef>
              <a:spcAft>
                <a:spcPct val="0"/>
              </a:spcAft>
              <a:defRPr sz="2800">
                <a:solidFill>
                  <a:srgbClr val="337FCC"/>
                </a:solidFill>
                <a:latin typeface="Verdana" pitchFamily="-110" charset="0"/>
              </a:defRPr>
            </a:lvl9pPr>
          </a:lstStyle>
          <a:p>
            <a:pPr>
              <a:defRPr/>
            </a:pPr>
            <a:r>
              <a:rPr lang="en-US" altLang="en-US" sz="2000" b="1" kern="0" dirty="0">
                <a:latin typeface="Helvetica" pitchFamily="2" charset="0"/>
                <a:ea typeface="ＭＳ Ｐゴシック" panose="020B0600070205080204" pitchFamily="34" charset="-128"/>
              </a:rPr>
              <a:t>MEASURING GRATITUDE</a:t>
            </a: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8024</TotalTime>
  <Words>7096</Words>
  <Application>Microsoft Macintosh PowerPoint</Application>
  <PresentationFormat>On-screen Show (4:3)</PresentationFormat>
  <Paragraphs>1102</Paragraphs>
  <Slides>62</Slides>
  <Notes>6</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62</vt:i4>
      </vt:variant>
    </vt:vector>
  </HeadingPairs>
  <TitlesOfParts>
    <vt:vector size="69" baseType="lpstr">
      <vt:lpstr>Arial</vt:lpstr>
      <vt:lpstr>Calibri</vt:lpstr>
      <vt:lpstr>Helvetica</vt:lpstr>
      <vt:lpstr>Symbol</vt:lpstr>
      <vt:lpstr>Times New Roman</vt:lpstr>
      <vt:lpstr>Verdana</vt:lpstr>
      <vt:lpstr>Office Theme</vt:lpstr>
      <vt:lpstr>CHAPTER 3.  GRATITUDE, HOPE, AND OPTIMISM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UCD</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Alan Carr</dc:creator>
  <cp:lastModifiedBy>Alan Carr</cp:lastModifiedBy>
  <cp:revision>60</cp:revision>
  <cp:lastPrinted>2016-02-23T12:27:47Z</cp:lastPrinted>
  <dcterms:created xsi:type="dcterms:W3CDTF">2016-02-23T11:18:01Z</dcterms:created>
  <dcterms:modified xsi:type="dcterms:W3CDTF">2021-10-27T14:24:08Z</dcterms:modified>
</cp:coreProperties>
</file>